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2" r:id="rId2"/>
    <p:sldId id="279" r:id="rId3"/>
    <p:sldId id="283" r:id="rId4"/>
    <p:sldId id="281" r:id="rId5"/>
    <p:sldId id="285" r:id="rId6"/>
    <p:sldId id="27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A7818A-03B0-6B1F-7A3A-293A5D2840CC}" name="Jeff Smagula" initials="JS" userId="S::jeff.smagula@martinspoint.org::abf49270-69c7-491c-80b8-7abbe278ef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5C42"/>
    <a:srgbClr val="CECECE"/>
    <a:srgbClr val="D9D9D9"/>
    <a:srgbClr val="F8F8F8"/>
    <a:srgbClr val="F9F9F9"/>
    <a:srgbClr val="3D3D3E"/>
    <a:srgbClr val="49CAB6"/>
    <a:srgbClr val="004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8"/>
    <p:restoredTop sz="94683"/>
  </p:normalViewPr>
  <p:slideViewPr>
    <p:cSldViewPr snapToGrid="0" snapToObjects="1">
      <p:cViewPr varScale="1">
        <p:scale>
          <a:sx n="106" d="100"/>
          <a:sy n="106" d="100"/>
        </p:scale>
        <p:origin x="774" y="96"/>
      </p:cViewPr>
      <p:guideLst>
        <p:guide orient="horz" pos="2160"/>
        <p:guide pos="38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468C8-DFBC-4EF4-B7FC-3D83A6162F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F2C75EC-C687-465E-AFB1-AF5425D241F1}">
      <dgm:prSet phldrT="[Text]" custT="1"/>
      <dgm:spPr/>
      <dgm:t>
        <a:bodyPr/>
        <a:lstStyle/>
        <a:p>
          <a:r>
            <a:rPr lang="en-US" sz="2800" dirty="0"/>
            <a:t>Approximately 11.7 million adults in America are living with COPD.</a:t>
          </a:r>
          <a:endParaRPr lang="en-US" sz="3400" dirty="0"/>
        </a:p>
      </dgm:t>
    </dgm:pt>
    <dgm:pt modelId="{D2942CAD-C6AA-446F-9C57-D9F0BFC4DD3F}" type="parTrans" cxnId="{D468FAE0-01DF-4D56-AB4B-4FAE2984CDD4}">
      <dgm:prSet/>
      <dgm:spPr/>
      <dgm:t>
        <a:bodyPr/>
        <a:lstStyle/>
        <a:p>
          <a:endParaRPr lang="en-US"/>
        </a:p>
      </dgm:t>
    </dgm:pt>
    <dgm:pt modelId="{EEAEDC43-DC3E-4B93-A502-4E6822E72566}" type="sibTrans" cxnId="{D468FAE0-01DF-4D56-AB4B-4FAE2984CDD4}">
      <dgm:prSet/>
      <dgm:spPr/>
      <dgm:t>
        <a:bodyPr/>
        <a:lstStyle/>
        <a:p>
          <a:endParaRPr lang="en-US"/>
        </a:p>
      </dgm:t>
    </dgm:pt>
    <dgm:pt modelId="{54D43C7B-A98E-4D51-B1BB-7567832CBC33}">
      <dgm:prSet phldrT="[Text]" custT="1"/>
      <dgm:spPr/>
      <dgm:t>
        <a:bodyPr/>
        <a:lstStyle/>
        <a:p>
          <a:r>
            <a:rPr lang="en-US" sz="2800" dirty="0">
              <a:solidFill>
                <a:schemeClr val="bg1"/>
              </a:solidFill>
              <a:latin typeface="Helvetica" panose="020B0604020202020204" pitchFamily="34" charset="0"/>
              <a:cs typeface="Helvetica" panose="020B0604020202020204" pitchFamily="34" charset="0"/>
            </a:rPr>
            <a:t>Maine is one of 11 states with the highest COPD prevalence rate.</a:t>
          </a:r>
          <a:endParaRPr lang="en-US" sz="2800" dirty="0">
            <a:solidFill>
              <a:schemeClr val="bg1"/>
            </a:solidFill>
          </a:endParaRPr>
        </a:p>
      </dgm:t>
    </dgm:pt>
    <dgm:pt modelId="{B26D8401-CF6B-4FFF-BD53-E56E467B649E}" type="parTrans" cxnId="{4150B0D3-EED7-44B8-BF8A-91FD33EA8150}">
      <dgm:prSet/>
      <dgm:spPr/>
      <dgm:t>
        <a:bodyPr/>
        <a:lstStyle/>
        <a:p>
          <a:endParaRPr lang="en-US"/>
        </a:p>
      </dgm:t>
    </dgm:pt>
    <dgm:pt modelId="{EF964BC2-F7FA-4BF0-B682-A460EBB54984}" type="sibTrans" cxnId="{4150B0D3-EED7-44B8-BF8A-91FD33EA8150}">
      <dgm:prSet/>
      <dgm:spPr/>
      <dgm:t>
        <a:bodyPr/>
        <a:lstStyle/>
        <a:p>
          <a:endParaRPr lang="en-US"/>
        </a:p>
      </dgm:t>
    </dgm:pt>
    <dgm:pt modelId="{A2F2A67C-F045-4924-9BCF-A5EB58B03876}">
      <dgm:prSet custT="1"/>
      <dgm:spPr/>
      <dgm:t>
        <a:bodyPr/>
        <a:lstStyle/>
        <a:p>
          <a:r>
            <a:rPr lang="en-US" sz="2800" dirty="0">
              <a:solidFill>
                <a:srgbClr val="F8F8F8"/>
              </a:solidFill>
            </a:rPr>
            <a:t>COPD costs an estimated $50 billion annually.</a:t>
          </a:r>
        </a:p>
      </dgm:t>
    </dgm:pt>
    <dgm:pt modelId="{E3A38675-8FF9-4181-9FF9-F8151CCAD4D4}" type="parTrans" cxnId="{0F8BEF2D-F31E-4DD8-B62C-C18B59703B6C}">
      <dgm:prSet/>
      <dgm:spPr/>
      <dgm:t>
        <a:bodyPr/>
        <a:lstStyle/>
        <a:p>
          <a:endParaRPr lang="en-US"/>
        </a:p>
      </dgm:t>
    </dgm:pt>
    <dgm:pt modelId="{9B3F6008-9ADE-4075-8509-2C6A27DA4F7F}" type="sibTrans" cxnId="{0F8BEF2D-F31E-4DD8-B62C-C18B59703B6C}">
      <dgm:prSet/>
      <dgm:spPr/>
      <dgm:t>
        <a:bodyPr/>
        <a:lstStyle/>
        <a:p>
          <a:endParaRPr lang="en-US"/>
        </a:p>
      </dgm:t>
    </dgm:pt>
    <dgm:pt modelId="{38D2231C-C435-4076-AB7C-598CBF2BBAC3}" type="pres">
      <dgm:prSet presAssocID="{93D468C8-DFBC-4EF4-B7FC-3D83A6162FBC}" presName="linear" presStyleCnt="0">
        <dgm:presLayoutVars>
          <dgm:dir/>
          <dgm:animLvl val="lvl"/>
          <dgm:resizeHandles val="exact"/>
        </dgm:presLayoutVars>
      </dgm:prSet>
      <dgm:spPr/>
    </dgm:pt>
    <dgm:pt modelId="{F67D81E2-072B-4653-9C2F-6968D793A9F7}" type="pres">
      <dgm:prSet presAssocID="{4F2C75EC-C687-465E-AFB1-AF5425D241F1}" presName="parentLin" presStyleCnt="0"/>
      <dgm:spPr/>
    </dgm:pt>
    <dgm:pt modelId="{40551F37-CFEA-46D7-8BCA-5DD951834F5A}" type="pres">
      <dgm:prSet presAssocID="{4F2C75EC-C687-465E-AFB1-AF5425D241F1}" presName="parentLeftMargin" presStyleLbl="node1" presStyleIdx="0" presStyleCnt="3"/>
      <dgm:spPr/>
    </dgm:pt>
    <dgm:pt modelId="{9E124E3E-A389-4F7C-9E68-E5406801E1D7}" type="pres">
      <dgm:prSet presAssocID="{4F2C75EC-C687-465E-AFB1-AF5425D241F1}" presName="parentText" presStyleLbl="node1" presStyleIdx="0" presStyleCnt="3">
        <dgm:presLayoutVars>
          <dgm:chMax val="0"/>
          <dgm:bulletEnabled val="1"/>
        </dgm:presLayoutVars>
      </dgm:prSet>
      <dgm:spPr/>
    </dgm:pt>
    <dgm:pt modelId="{EF25032C-CCD1-46D4-A545-B6BC76F370E8}" type="pres">
      <dgm:prSet presAssocID="{4F2C75EC-C687-465E-AFB1-AF5425D241F1}" presName="negativeSpace" presStyleCnt="0"/>
      <dgm:spPr/>
    </dgm:pt>
    <dgm:pt modelId="{5031247C-9227-4701-9CDA-FD3FE6958573}" type="pres">
      <dgm:prSet presAssocID="{4F2C75EC-C687-465E-AFB1-AF5425D241F1}" presName="childText" presStyleLbl="conFgAcc1" presStyleIdx="0" presStyleCnt="3">
        <dgm:presLayoutVars>
          <dgm:bulletEnabled val="1"/>
        </dgm:presLayoutVars>
      </dgm:prSet>
      <dgm:spPr/>
    </dgm:pt>
    <dgm:pt modelId="{616D799C-A7F2-4DAD-BCBA-60C8714498D2}" type="pres">
      <dgm:prSet presAssocID="{EEAEDC43-DC3E-4B93-A502-4E6822E72566}" presName="spaceBetweenRectangles" presStyleCnt="0"/>
      <dgm:spPr/>
    </dgm:pt>
    <dgm:pt modelId="{915B2659-C36D-4826-A66F-94B4F79F2DD3}" type="pres">
      <dgm:prSet presAssocID="{A2F2A67C-F045-4924-9BCF-A5EB58B03876}" presName="parentLin" presStyleCnt="0"/>
      <dgm:spPr/>
    </dgm:pt>
    <dgm:pt modelId="{10201B38-19C0-4758-8DE7-F9998DB77554}" type="pres">
      <dgm:prSet presAssocID="{A2F2A67C-F045-4924-9BCF-A5EB58B03876}" presName="parentLeftMargin" presStyleLbl="node1" presStyleIdx="0" presStyleCnt="3"/>
      <dgm:spPr/>
    </dgm:pt>
    <dgm:pt modelId="{099175E0-DE45-40C4-A988-97ADB87E8F78}" type="pres">
      <dgm:prSet presAssocID="{A2F2A67C-F045-4924-9BCF-A5EB58B03876}" presName="parentText" presStyleLbl="node1" presStyleIdx="1" presStyleCnt="3">
        <dgm:presLayoutVars>
          <dgm:chMax val="0"/>
          <dgm:bulletEnabled val="1"/>
        </dgm:presLayoutVars>
      </dgm:prSet>
      <dgm:spPr/>
    </dgm:pt>
    <dgm:pt modelId="{BA84D0AE-86C5-4F2A-A8AB-91AE811BC593}" type="pres">
      <dgm:prSet presAssocID="{A2F2A67C-F045-4924-9BCF-A5EB58B03876}" presName="negativeSpace" presStyleCnt="0"/>
      <dgm:spPr/>
    </dgm:pt>
    <dgm:pt modelId="{E895B105-E0E9-4209-873C-995EC3EC7E04}" type="pres">
      <dgm:prSet presAssocID="{A2F2A67C-F045-4924-9BCF-A5EB58B03876}" presName="childText" presStyleLbl="conFgAcc1" presStyleIdx="1" presStyleCnt="3">
        <dgm:presLayoutVars>
          <dgm:bulletEnabled val="1"/>
        </dgm:presLayoutVars>
      </dgm:prSet>
      <dgm:spPr/>
    </dgm:pt>
    <dgm:pt modelId="{D59B7C41-9765-4227-8371-F71FEF4F9F33}" type="pres">
      <dgm:prSet presAssocID="{9B3F6008-9ADE-4075-8509-2C6A27DA4F7F}" presName="spaceBetweenRectangles" presStyleCnt="0"/>
      <dgm:spPr/>
    </dgm:pt>
    <dgm:pt modelId="{6C96F7CB-3BD0-4A62-90EF-1EA454DFD6CE}" type="pres">
      <dgm:prSet presAssocID="{54D43C7B-A98E-4D51-B1BB-7567832CBC33}" presName="parentLin" presStyleCnt="0"/>
      <dgm:spPr/>
    </dgm:pt>
    <dgm:pt modelId="{FFDB3314-A7E3-4FA7-9C63-D40403B626D8}" type="pres">
      <dgm:prSet presAssocID="{54D43C7B-A98E-4D51-B1BB-7567832CBC33}" presName="parentLeftMargin" presStyleLbl="node1" presStyleIdx="1" presStyleCnt="3"/>
      <dgm:spPr/>
    </dgm:pt>
    <dgm:pt modelId="{CE2547BA-108D-491E-8791-E6FB4FE2B135}" type="pres">
      <dgm:prSet presAssocID="{54D43C7B-A98E-4D51-B1BB-7567832CBC33}" presName="parentText" presStyleLbl="node1" presStyleIdx="2" presStyleCnt="3">
        <dgm:presLayoutVars>
          <dgm:chMax val="0"/>
          <dgm:bulletEnabled val="1"/>
        </dgm:presLayoutVars>
      </dgm:prSet>
      <dgm:spPr/>
    </dgm:pt>
    <dgm:pt modelId="{F8D7D798-DD2E-425E-8727-A7333310471D}" type="pres">
      <dgm:prSet presAssocID="{54D43C7B-A98E-4D51-B1BB-7567832CBC33}" presName="negativeSpace" presStyleCnt="0"/>
      <dgm:spPr/>
    </dgm:pt>
    <dgm:pt modelId="{0C08A68B-86D5-4460-8A75-88590F4B28C7}" type="pres">
      <dgm:prSet presAssocID="{54D43C7B-A98E-4D51-B1BB-7567832CBC33}" presName="childText" presStyleLbl="conFgAcc1" presStyleIdx="2" presStyleCnt="3">
        <dgm:presLayoutVars>
          <dgm:bulletEnabled val="1"/>
        </dgm:presLayoutVars>
      </dgm:prSet>
      <dgm:spPr/>
    </dgm:pt>
  </dgm:ptLst>
  <dgm:cxnLst>
    <dgm:cxn modelId="{1F8CB728-3EAC-407C-B0D8-A9E08BBD9756}" type="presOf" srcId="{54D43C7B-A98E-4D51-B1BB-7567832CBC33}" destId="{FFDB3314-A7E3-4FA7-9C63-D40403B626D8}" srcOrd="0" destOrd="0" presId="urn:microsoft.com/office/officeart/2005/8/layout/list1"/>
    <dgm:cxn modelId="{0F8BEF2D-F31E-4DD8-B62C-C18B59703B6C}" srcId="{93D468C8-DFBC-4EF4-B7FC-3D83A6162FBC}" destId="{A2F2A67C-F045-4924-9BCF-A5EB58B03876}" srcOrd="1" destOrd="0" parTransId="{E3A38675-8FF9-4181-9FF9-F8151CCAD4D4}" sibTransId="{9B3F6008-9ADE-4075-8509-2C6A27DA4F7F}"/>
    <dgm:cxn modelId="{76005C33-5549-4735-A425-246363205BD4}" type="presOf" srcId="{93D468C8-DFBC-4EF4-B7FC-3D83A6162FBC}" destId="{38D2231C-C435-4076-AB7C-598CBF2BBAC3}" srcOrd="0" destOrd="0" presId="urn:microsoft.com/office/officeart/2005/8/layout/list1"/>
    <dgm:cxn modelId="{63A8C57B-0AF1-4A37-98C6-9F3581A16FD7}" type="presOf" srcId="{A2F2A67C-F045-4924-9BCF-A5EB58B03876}" destId="{099175E0-DE45-40C4-A988-97ADB87E8F78}" srcOrd="1" destOrd="0" presId="urn:microsoft.com/office/officeart/2005/8/layout/list1"/>
    <dgm:cxn modelId="{FE7DAC7C-A4DA-4869-902B-A7CF53BD6CFA}" type="presOf" srcId="{4F2C75EC-C687-465E-AFB1-AF5425D241F1}" destId="{40551F37-CFEA-46D7-8BCA-5DD951834F5A}" srcOrd="0" destOrd="0" presId="urn:microsoft.com/office/officeart/2005/8/layout/list1"/>
    <dgm:cxn modelId="{C911B4CC-697C-46D0-B645-021202FB4920}" type="presOf" srcId="{54D43C7B-A98E-4D51-B1BB-7567832CBC33}" destId="{CE2547BA-108D-491E-8791-E6FB4FE2B135}" srcOrd="1" destOrd="0" presId="urn:microsoft.com/office/officeart/2005/8/layout/list1"/>
    <dgm:cxn modelId="{4150B0D3-EED7-44B8-BF8A-91FD33EA8150}" srcId="{93D468C8-DFBC-4EF4-B7FC-3D83A6162FBC}" destId="{54D43C7B-A98E-4D51-B1BB-7567832CBC33}" srcOrd="2" destOrd="0" parTransId="{B26D8401-CF6B-4FFF-BD53-E56E467B649E}" sibTransId="{EF964BC2-F7FA-4BF0-B682-A460EBB54984}"/>
    <dgm:cxn modelId="{6E3C51D8-E4CD-46BC-8268-B32BE134F505}" type="presOf" srcId="{A2F2A67C-F045-4924-9BCF-A5EB58B03876}" destId="{10201B38-19C0-4758-8DE7-F9998DB77554}" srcOrd="0" destOrd="0" presId="urn:microsoft.com/office/officeart/2005/8/layout/list1"/>
    <dgm:cxn modelId="{D468FAE0-01DF-4D56-AB4B-4FAE2984CDD4}" srcId="{93D468C8-DFBC-4EF4-B7FC-3D83A6162FBC}" destId="{4F2C75EC-C687-465E-AFB1-AF5425D241F1}" srcOrd="0" destOrd="0" parTransId="{D2942CAD-C6AA-446F-9C57-D9F0BFC4DD3F}" sibTransId="{EEAEDC43-DC3E-4B93-A502-4E6822E72566}"/>
    <dgm:cxn modelId="{C5995AE6-D43C-4D66-A2EF-B44D2144B507}" type="presOf" srcId="{4F2C75EC-C687-465E-AFB1-AF5425D241F1}" destId="{9E124E3E-A389-4F7C-9E68-E5406801E1D7}" srcOrd="1" destOrd="0" presId="urn:microsoft.com/office/officeart/2005/8/layout/list1"/>
    <dgm:cxn modelId="{D08BF2FD-C5A8-4961-9BE5-B09CF208D58C}" type="presParOf" srcId="{38D2231C-C435-4076-AB7C-598CBF2BBAC3}" destId="{F67D81E2-072B-4653-9C2F-6968D793A9F7}" srcOrd="0" destOrd="0" presId="urn:microsoft.com/office/officeart/2005/8/layout/list1"/>
    <dgm:cxn modelId="{EDC6F27A-54C0-4AEF-9EA7-8F41AC548502}" type="presParOf" srcId="{F67D81E2-072B-4653-9C2F-6968D793A9F7}" destId="{40551F37-CFEA-46D7-8BCA-5DD951834F5A}" srcOrd="0" destOrd="0" presId="urn:microsoft.com/office/officeart/2005/8/layout/list1"/>
    <dgm:cxn modelId="{52390555-13B1-4708-AAA7-747A3DD7DA27}" type="presParOf" srcId="{F67D81E2-072B-4653-9C2F-6968D793A9F7}" destId="{9E124E3E-A389-4F7C-9E68-E5406801E1D7}" srcOrd="1" destOrd="0" presId="urn:microsoft.com/office/officeart/2005/8/layout/list1"/>
    <dgm:cxn modelId="{B9E580E9-40FA-4496-A776-59A4E13AA168}" type="presParOf" srcId="{38D2231C-C435-4076-AB7C-598CBF2BBAC3}" destId="{EF25032C-CCD1-46D4-A545-B6BC76F370E8}" srcOrd="1" destOrd="0" presId="urn:microsoft.com/office/officeart/2005/8/layout/list1"/>
    <dgm:cxn modelId="{0DC89013-F545-4347-95F9-C3FC47BFE17C}" type="presParOf" srcId="{38D2231C-C435-4076-AB7C-598CBF2BBAC3}" destId="{5031247C-9227-4701-9CDA-FD3FE6958573}" srcOrd="2" destOrd="0" presId="urn:microsoft.com/office/officeart/2005/8/layout/list1"/>
    <dgm:cxn modelId="{25053B08-6069-4A11-8CC1-738FC2198146}" type="presParOf" srcId="{38D2231C-C435-4076-AB7C-598CBF2BBAC3}" destId="{616D799C-A7F2-4DAD-BCBA-60C8714498D2}" srcOrd="3" destOrd="0" presId="urn:microsoft.com/office/officeart/2005/8/layout/list1"/>
    <dgm:cxn modelId="{889548EE-18DE-4FE1-99EA-5EFC337D23A0}" type="presParOf" srcId="{38D2231C-C435-4076-AB7C-598CBF2BBAC3}" destId="{915B2659-C36D-4826-A66F-94B4F79F2DD3}" srcOrd="4" destOrd="0" presId="urn:microsoft.com/office/officeart/2005/8/layout/list1"/>
    <dgm:cxn modelId="{1E887307-CD37-4CCA-A467-B73C5EB5F4CD}" type="presParOf" srcId="{915B2659-C36D-4826-A66F-94B4F79F2DD3}" destId="{10201B38-19C0-4758-8DE7-F9998DB77554}" srcOrd="0" destOrd="0" presId="urn:microsoft.com/office/officeart/2005/8/layout/list1"/>
    <dgm:cxn modelId="{8DC28C9D-E10A-4115-8531-B70FEA033D43}" type="presParOf" srcId="{915B2659-C36D-4826-A66F-94B4F79F2DD3}" destId="{099175E0-DE45-40C4-A988-97ADB87E8F78}" srcOrd="1" destOrd="0" presId="urn:microsoft.com/office/officeart/2005/8/layout/list1"/>
    <dgm:cxn modelId="{A873F8C0-58C1-46AE-82DB-B67113D813AB}" type="presParOf" srcId="{38D2231C-C435-4076-AB7C-598CBF2BBAC3}" destId="{BA84D0AE-86C5-4F2A-A8AB-91AE811BC593}" srcOrd="5" destOrd="0" presId="urn:microsoft.com/office/officeart/2005/8/layout/list1"/>
    <dgm:cxn modelId="{A8D178B7-3A86-439E-87D3-353E195082F4}" type="presParOf" srcId="{38D2231C-C435-4076-AB7C-598CBF2BBAC3}" destId="{E895B105-E0E9-4209-873C-995EC3EC7E04}" srcOrd="6" destOrd="0" presId="urn:microsoft.com/office/officeart/2005/8/layout/list1"/>
    <dgm:cxn modelId="{F2217598-EFD2-482C-875D-8C3021DB2B5F}" type="presParOf" srcId="{38D2231C-C435-4076-AB7C-598CBF2BBAC3}" destId="{D59B7C41-9765-4227-8371-F71FEF4F9F33}" srcOrd="7" destOrd="0" presId="urn:microsoft.com/office/officeart/2005/8/layout/list1"/>
    <dgm:cxn modelId="{7F68264D-8E00-428C-ACDE-5D6D1B0F9AE7}" type="presParOf" srcId="{38D2231C-C435-4076-AB7C-598CBF2BBAC3}" destId="{6C96F7CB-3BD0-4A62-90EF-1EA454DFD6CE}" srcOrd="8" destOrd="0" presId="urn:microsoft.com/office/officeart/2005/8/layout/list1"/>
    <dgm:cxn modelId="{F85469DA-CB95-4C87-BFDF-BDB0CCE731AE}" type="presParOf" srcId="{6C96F7CB-3BD0-4A62-90EF-1EA454DFD6CE}" destId="{FFDB3314-A7E3-4FA7-9C63-D40403B626D8}" srcOrd="0" destOrd="0" presId="urn:microsoft.com/office/officeart/2005/8/layout/list1"/>
    <dgm:cxn modelId="{A2A2B2A1-EC62-489B-80A4-A30D3A875AD3}" type="presParOf" srcId="{6C96F7CB-3BD0-4A62-90EF-1EA454DFD6CE}" destId="{CE2547BA-108D-491E-8791-E6FB4FE2B135}" srcOrd="1" destOrd="0" presId="urn:microsoft.com/office/officeart/2005/8/layout/list1"/>
    <dgm:cxn modelId="{E0CAF29F-EC4E-4AA9-BF97-7E38045DECE1}" type="presParOf" srcId="{38D2231C-C435-4076-AB7C-598CBF2BBAC3}" destId="{F8D7D798-DD2E-425E-8727-A7333310471D}" srcOrd="9" destOrd="0" presId="urn:microsoft.com/office/officeart/2005/8/layout/list1"/>
    <dgm:cxn modelId="{1693DEE7-D50D-4D11-9F78-F2E4FC6CEBAB}" type="presParOf" srcId="{38D2231C-C435-4076-AB7C-598CBF2BBAC3}" destId="{0C08A68B-86D5-4460-8A75-88590F4B28C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2C227-C6F0-4116-9572-0A90FEE144B7}" type="doc">
      <dgm:prSet loTypeId="urn:microsoft.com/office/officeart/2005/8/layout/radial5" loCatId="cycle" qsTypeId="urn:microsoft.com/office/officeart/2005/8/quickstyle/simple2" qsCatId="simple" csTypeId="urn:microsoft.com/office/officeart/2005/8/colors/accent1_2" csCatId="accent1" phldr="1"/>
      <dgm:spPr/>
      <dgm:t>
        <a:bodyPr/>
        <a:lstStyle/>
        <a:p>
          <a:endParaRPr lang="en-US"/>
        </a:p>
      </dgm:t>
    </dgm:pt>
    <dgm:pt modelId="{903AE285-224B-4E6F-A012-6C39752707B2}">
      <dgm:prSet phldrT="[Text]"/>
      <dgm:spPr/>
      <dgm:t>
        <a:bodyPr/>
        <a:lstStyle/>
        <a:p>
          <a:r>
            <a:rPr lang="en-US" dirty="0"/>
            <a:t>COPD ICD-10 Family</a:t>
          </a:r>
        </a:p>
      </dgm:t>
    </dgm:pt>
    <dgm:pt modelId="{506E2E8D-DF97-4E6B-ADA0-CD0DC42E3B29}" type="parTrans" cxnId="{9BFE8BDD-76FF-4389-B546-6905407DD7DA}">
      <dgm:prSet/>
      <dgm:spPr/>
      <dgm:t>
        <a:bodyPr/>
        <a:lstStyle/>
        <a:p>
          <a:endParaRPr lang="en-US"/>
        </a:p>
      </dgm:t>
    </dgm:pt>
    <dgm:pt modelId="{F16D660C-0284-42A0-A9A0-19BFBF543EB8}" type="sibTrans" cxnId="{9BFE8BDD-76FF-4389-B546-6905407DD7DA}">
      <dgm:prSet/>
      <dgm:spPr/>
      <dgm:t>
        <a:bodyPr/>
        <a:lstStyle/>
        <a:p>
          <a:endParaRPr lang="en-US"/>
        </a:p>
      </dgm:t>
    </dgm:pt>
    <dgm:pt modelId="{56A35338-7372-422B-97CC-F69FF1B8CE7D}">
      <dgm:prSet phldrT="[Text]"/>
      <dgm:spPr/>
      <dgm:t>
        <a:bodyPr/>
        <a:lstStyle/>
        <a:p>
          <a:r>
            <a:rPr lang="en-US" b="1" dirty="0"/>
            <a:t>J41: Simple and mucopurulent chronic bronchitis</a:t>
          </a:r>
        </a:p>
      </dgm:t>
    </dgm:pt>
    <dgm:pt modelId="{8C25C2D8-FF8E-48D2-9CDF-EC1FA4C50B6B}" type="parTrans" cxnId="{86941F27-B72B-47B2-B0D3-FFF4E72DC3E2}">
      <dgm:prSet/>
      <dgm:spPr/>
      <dgm:t>
        <a:bodyPr/>
        <a:lstStyle/>
        <a:p>
          <a:endParaRPr lang="en-US"/>
        </a:p>
      </dgm:t>
    </dgm:pt>
    <dgm:pt modelId="{2BAC33FF-638E-42B6-A132-629E28139023}" type="sibTrans" cxnId="{86941F27-B72B-47B2-B0D3-FFF4E72DC3E2}">
      <dgm:prSet/>
      <dgm:spPr/>
      <dgm:t>
        <a:bodyPr/>
        <a:lstStyle/>
        <a:p>
          <a:endParaRPr lang="en-US"/>
        </a:p>
      </dgm:t>
    </dgm:pt>
    <dgm:pt modelId="{3F43B556-28B8-4E00-871B-0F12959ED56A}">
      <dgm:prSet phldrT="[Text]"/>
      <dgm:spPr/>
      <dgm:t>
        <a:bodyPr/>
        <a:lstStyle/>
        <a:p>
          <a:r>
            <a:rPr lang="en-US" b="1" dirty="0"/>
            <a:t>J42: Unspecified chronic bronchitis</a:t>
          </a:r>
        </a:p>
      </dgm:t>
    </dgm:pt>
    <dgm:pt modelId="{0C7D0FFA-5435-47D0-B251-DBE58EC7571C}" type="parTrans" cxnId="{B94C69D2-D609-4F06-BB96-6E768B300CED}">
      <dgm:prSet/>
      <dgm:spPr/>
      <dgm:t>
        <a:bodyPr/>
        <a:lstStyle/>
        <a:p>
          <a:endParaRPr lang="en-US"/>
        </a:p>
      </dgm:t>
    </dgm:pt>
    <dgm:pt modelId="{69C3E701-A9B0-45E0-BFD4-0871FAAB431F}" type="sibTrans" cxnId="{B94C69D2-D609-4F06-BB96-6E768B300CED}">
      <dgm:prSet/>
      <dgm:spPr/>
      <dgm:t>
        <a:bodyPr/>
        <a:lstStyle/>
        <a:p>
          <a:endParaRPr lang="en-US"/>
        </a:p>
      </dgm:t>
    </dgm:pt>
    <dgm:pt modelId="{A5A9460C-A1F9-46E1-BB0A-BC7EA5DFFD46}">
      <dgm:prSet phldrT="[Text]"/>
      <dgm:spPr/>
      <dgm:t>
        <a:bodyPr/>
        <a:lstStyle/>
        <a:p>
          <a:r>
            <a:rPr lang="en-US" b="1" dirty="0"/>
            <a:t>J43: Emphysema</a:t>
          </a:r>
        </a:p>
      </dgm:t>
    </dgm:pt>
    <dgm:pt modelId="{217E3993-657A-441E-90FB-F34265AD6570}" type="parTrans" cxnId="{B08F6670-49B6-4A21-8B57-8808534E4668}">
      <dgm:prSet/>
      <dgm:spPr/>
      <dgm:t>
        <a:bodyPr/>
        <a:lstStyle/>
        <a:p>
          <a:endParaRPr lang="en-US"/>
        </a:p>
      </dgm:t>
    </dgm:pt>
    <dgm:pt modelId="{6B419D16-D2C8-4D63-81FE-A665F1605503}" type="sibTrans" cxnId="{B08F6670-49B6-4A21-8B57-8808534E4668}">
      <dgm:prSet/>
      <dgm:spPr/>
      <dgm:t>
        <a:bodyPr/>
        <a:lstStyle/>
        <a:p>
          <a:endParaRPr lang="en-US"/>
        </a:p>
      </dgm:t>
    </dgm:pt>
    <dgm:pt modelId="{B806E672-0838-4087-BB12-D804CC1D5950}">
      <dgm:prSet phldrT="[Text]"/>
      <dgm:spPr/>
      <dgm:t>
        <a:bodyPr/>
        <a:lstStyle/>
        <a:p>
          <a:r>
            <a:rPr lang="en-US" b="1" dirty="0"/>
            <a:t>J44: Other chronic obstructive pulmonary disease</a:t>
          </a:r>
        </a:p>
      </dgm:t>
    </dgm:pt>
    <dgm:pt modelId="{FE2CD1C0-551B-46B6-8596-5B57EACA07AB}" type="parTrans" cxnId="{34EDEC34-4D01-4589-B3CD-AAE9D3A6DC84}">
      <dgm:prSet/>
      <dgm:spPr/>
      <dgm:t>
        <a:bodyPr/>
        <a:lstStyle/>
        <a:p>
          <a:endParaRPr lang="en-US"/>
        </a:p>
      </dgm:t>
    </dgm:pt>
    <dgm:pt modelId="{C0FC5C8C-B228-41F3-A335-E04355B642EB}" type="sibTrans" cxnId="{34EDEC34-4D01-4589-B3CD-AAE9D3A6DC84}">
      <dgm:prSet/>
      <dgm:spPr/>
      <dgm:t>
        <a:bodyPr/>
        <a:lstStyle/>
        <a:p>
          <a:endParaRPr lang="en-US"/>
        </a:p>
      </dgm:t>
    </dgm:pt>
    <dgm:pt modelId="{5E6FD3C1-273E-4395-8543-58EBF3E480F9}" type="pres">
      <dgm:prSet presAssocID="{CE72C227-C6F0-4116-9572-0A90FEE144B7}" presName="Name0" presStyleCnt="0">
        <dgm:presLayoutVars>
          <dgm:chMax val="1"/>
          <dgm:dir/>
          <dgm:animLvl val="ctr"/>
          <dgm:resizeHandles val="exact"/>
        </dgm:presLayoutVars>
      </dgm:prSet>
      <dgm:spPr/>
    </dgm:pt>
    <dgm:pt modelId="{C353402B-E0CE-4F37-B047-01D238A7C963}" type="pres">
      <dgm:prSet presAssocID="{903AE285-224B-4E6F-A012-6C39752707B2}" presName="centerShape" presStyleLbl="node0" presStyleIdx="0" presStyleCnt="1"/>
      <dgm:spPr/>
    </dgm:pt>
    <dgm:pt modelId="{9B71DF97-8987-4F67-8FCB-EAA73E4368BB}" type="pres">
      <dgm:prSet presAssocID="{8C25C2D8-FF8E-48D2-9CDF-EC1FA4C50B6B}" presName="parTrans" presStyleLbl="sibTrans2D1" presStyleIdx="0" presStyleCnt="4"/>
      <dgm:spPr/>
    </dgm:pt>
    <dgm:pt modelId="{9C4D1440-5B57-44D3-9F02-BD6C6676C820}" type="pres">
      <dgm:prSet presAssocID="{8C25C2D8-FF8E-48D2-9CDF-EC1FA4C50B6B}" presName="connectorText" presStyleLbl="sibTrans2D1" presStyleIdx="0" presStyleCnt="4"/>
      <dgm:spPr/>
    </dgm:pt>
    <dgm:pt modelId="{E657852A-9B8D-488C-9556-C1EAA534151E}" type="pres">
      <dgm:prSet presAssocID="{56A35338-7372-422B-97CC-F69FF1B8CE7D}" presName="node" presStyleLbl="node1" presStyleIdx="0" presStyleCnt="4">
        <dgm:presLayoutVars>
          <dgm:bulletEnabled val="1"/>
        </dgm:presLayoutVars>
      </dgm:prSet>
      <dgm:spPr/>
    </dgm:pt>
    <dgm:pt modelId="{73341E6E-1EE3-46C6-B100-A6004F551ABE}" type="pres">
      <dgm:prSet presAssocID="{0C7D0FFA-5435-47D0-B251-DBE58EC7571C}" presName="parTrans" presStyleLbl="sibTrans2D1" presStyleIdx="1" presStyleCnt="4"/>
      <dgm:spPr/>
    </dgm:pt>
    <dgm:pt modelId="{1B98C896-6671-4CED-8835-A8454C5BE3CF}" type="pres">
      <dgm:prSet presAssocID="{0C7D0FFA-5435-47D0-B251-DBE58EC7571C}" presName="connectorText" presStyleLbl="sibTrans2D1" presStyleIdx="1" presStyleCnt="4"/>
      <dgm:spPr/>
    </dgm:pt>
    <dgm:pt modelId="{CD990BDD-6CB0-4F1A-809F-A567967490CC}" type="pres">
      <dgm:prSet presAssocID="{3F43B556-28B8-4E00-871B-0F12959ED56A}" presName="node" presStyleLbl="node1" presStyleIdx="1" presStyleCnt="4">
        <dgm:presLayoutVars>
          <dgm:bulletEnabled val="1"/>
        </dgm:presLayoutVars>
      </dgm:prSet>
      <dgm:spPr/>
    </dgm:pt>
    <dgm:pt modelId="{088CCAB8-E55F-43C6-9C9E-1E697743E061}" type="pres">
      <dgm:prSet presAssocID="{217E3993-657A-441E-90FB-F34265AD6570}" presName="parTrans" presStyleLbl="sibTrans2D1" presStyleIdx="2" presStyleCnt="4"/>
      <dgm:spPr/>
    </dgm:pt>
    <dgm:pt modelId="{7FEB3F8A-1E90-45B3-A494-00A525492C5A}" type="pres">
      <dgm:prSet presAssocID="{217E3993-657A-441E-90FB-F34265AD6570}" presName="connectorText" presStyleLbl="sibTrans2D1" presStyleIdx="2" presStyleCnt="4"/>
      <dgm:spPr/>
    </dgm:pt>
    <dgm:pt modelId="{9DB44670-B307-4C0C-9512-13C4A4CABAB2}" type="pres">
      <dgm:prSet presAssocID="{A5A9460C-A1F9-46E1-BB0A-BC7EA5DFFD46}" presName="node" presStyleLbl="node1" presStyleIdx="2" presStyleCnt="4">
        <dgm:presLayoutVars>
          <dgm:bulletEnabled val="1"/>
        </dgm:presLayoutVars>
      </dgm:prSet>
      <dgm:spPr/>
    </dgm:pt>
    <dgm:pt modelId="{F024C0E6-C051-4654-AEA9-783C094C9646}" type="pres">
      <dgm:prSet presAssocID="{FE2CD1C0-551B-46B6-8596-5B57EACA07AB}" presName="parTrans" presStyleLbl="sibTrans2D1" presStyleIdx="3" presStyleCnt="4"/>
      <dgm:spPr/>
    </dgm:pt>
    <dgm:pt modelId="{88E42670-507B-4503-9501-40BF44F843C2}" type="pres">
      <dgm:prSet presAssocID="{FE2CD1C0-551B-46B6-8596-5B57EACA07AB}" presName="connectorText" presStyleLbl="sibTrans2D1" presStyleIdx="3" presStyleCnt="4"/>
      <dgm:spPr/>
    </dgm:pt>
    <dgm:pt modelId="{29894D91-CEE1-4C69-94FB-1422AD14EA00}" type="pres">
      <dgm:prSet presAssocID="{B806E672-0838-4087-BB12-D804CC1D5950}" presName="node" presStyleLbl="node1" presStyleIdx="3" presStyleCnt="4">
        <dgm:presLayoutVars>
          <dgm:bulletEnabled val="1"/>
        </dgm:presLayoutVars>
      </dgm:prSet>
      <dgm:spPr/>
    </dgm:pt>
  </dgm:ptLst>
  <dgm:cxnLst>
    <dgm:cxn modelId="{86941F27-B72B-47B2-B0D3-FFF4E72DC3E2}" srcId="{903AE285-224B-4E6F-A012-6C39752707B2}" destId="{56A35338-7372-422B-97CC-F69FF1B8CE7D}" srcOrd="0" destOrd="0" parTransId="{8C25C2D8-FF8E-48D2-9CDF-EC1FA4C50B6B}" sibTransId="{2BAC33FF-638E-42B6-A132-629E28139023}"/>
    <dgm:cxn modelId="{34EDEC34-4D01-4589-B3CD-AAE9D3A6DC84}" srcId="{903AE285-224B-4E6F-A012-6C39752707B2}" destId="{B806E672-0838-4087-BB12-D804CC1D5950}" srcOrd="3" destOrd="0" parTransId="{FE2CD1C0-551B-46B6-8596-5B57EACA07AB}" sibTransId="{C0FC5C8C-B228-41F3-A335-E04355B642EB}"/>
    <dgm:cxn modelId="{8712D55D-FD6A-44EE-BA39-E7D009DCEB9E}" type="presOf" srcId="{0C7D0FFA-5435-47D0-B251-DBE58EC7571C}" destId="{1B98C896-6671-4CED-8835-A8454C5BE3CF}" srcOrd="1" destOrd="0" presId="urn:microsoft.com/office/officeart/2005/8/layout/radial5"/>
    <dgm:cxn modelId="{D773C15F-9FB2-4370-AD02-595694DFD86F}" type="presOf" srcId="{8C25C2D8-FF8E-48D2-9CDF-EC1FA4C50B6B}" destId="{9B71DF97-8987-4F67-8FCB-EAA73E4368BB}" srcOrd="0" destOrd="0" presId="urn:microsoft.com/office/officeart/2005/8/layout/radial5"/>
    <dgm:cxn modelId="{2603A741-A774-4708-BF37-EC688F252156}" type="presOf" srcId="{56A35338-7372-422B-97CC-F69FF1B8CE7D}" destId="{E657852A-9B8D-488C-9556-C1EAA534151E}" srcOrd="0" destOrd="0" presId="urn:microsoft.com/office/officeart/2005/8/layout/radial5"/>
    <dgm:cxn modelId="{E01F4263-D930-45C8-9A63-E89CF88ED9B8}" type="presOf" srcId="{CE72C227-C6F0-4116-9572-0A90FEE144B7}" destId="{5E6FD3C1-273E-4395-8543-58EBF3E480F9}" srcOrd="0" destOrd="0" presId="urn:microsoft.com/office/officeart/2005/8/layout/radial5"/>
    <dgm:cxn modelId="{B08F6670-49B6-4A21-8B57-8808534E4668}" srcId="{903AE285-224B-4E6F-A012-6C39752707B2}" destId="{A5A9460C-A1F9-46E1-BB0A-BC7EA5DFFD46}" srcOrd="2" destOrd="0" parTransId="{217E3993-657A-441E-90FB-F34265AD6570}" sibTransId="{6B419D16-D2C8-4D63-81FE-A665F1605503}"/>
    <dgm:cxn modelId="{2E1A4D55-438E-4678-9EE1-4320E57D7F90}" type="presOf" srcId="{FE2CD1C0-551B-46B6-8596-5B57EACA07AB}" destId="{F024C0E6-C051-4654-AEA9-783C094C9646}" srcOrd="0" destOrd="0" presId="urn:microsoft.com/office/officeart/2005/8/layout/radial5"/>
    <dgm:cxn modelId="{293AB459-F6EA-4D2D-83C2-DE9898705298}" type="presOf" srcId="{217E3993-657A-441E-90FB-F34265AD6570}" destId="{7FEB3F8A-1E90-45B3-A494-00A525492C5A}" srcOrd="1" destOrd="0" presId="urn:microsoft.com/office/officeart/2005/8/layout/radial5"/>
    <dgm:cxn modelId="{376CD398-BBC2-47A4-9B2A-B774C5BA98FE}" type="presOf" srcId="{903AE285-224B-4E6F-A012-6C39752707B2}" destId="{C353402B-E0CE-4F37-B047-01D238A7C963}" srcOrd="0" destOrd="0" presId="urn:microsoft.com/office/officeart/2005/8/layout/radial5"/>
    <dgm:cxn modelId="{9E5BDDA5-8FAB-4211-B397-29F7E85C1524}" type="presOf" srcId="{0C7D0FFA-5435-47D0-B251-DBE58EC7571C}" destId="{73341E6E-1EE3-46C6-B100-A6004F551ABE}" srcOrd="0" destOrd="0" presId="urn:microsoft.com/office/officeart/2005/8/layout/radial5"/>
    <dgm:cxn modelId="{53B12ABC-4015-4048-984B-07AC1AF2AE73}" type="presOf" srcId="{8C25C2D8-FF8E-48D2-9CDF-EC1FA4C50B6B}" destId="{9C4D1440-5B57-44D3-9F02-BD6C6676C820}" srcOrd="1" destOrd="0" presId="urn:microsoft.com/office/officeart/2005/8/layout/radial5"/>
    <dgm:cxn modelId="{FEBEA6CF-A258-4693-A93C-8756918AFCF1}" type="presOf" srcId="{FE2CD1C0-551B-46B6-8596-5B57EACA07AB}" destId="{88E42670-507B-4503-9501-40BF44F843C2}" srcOrd="1" destOrd="0" presId="urn:microsoft.com/office/officeart/2005/8/layout/radial5"/>
    <dgm:cxn modelId="{B94C69D2-D609-4F06-BB96-6E768B300CED}" srcId="{903AE285-224B-4E6F-A012-6C39752707B2}" destId="{3F43B556-28B8-4E00-871B-0F12959ED56A}" srcOrd="1" destOrd="0" parTransId="{0C7D0FFA-5435-47D0-B251-DBE58EC7571C}" sibTransId="{69C3E701-A9B0-45E0-BFD4-0871FAAB431F}"/>
    <dgm:cxn modelId="{1E4AD8D7-7512-49D4-863C-627447513B8A}" type="presOf" srcId="{3F43B556-28B8-4E00-871B-0F12959ED56A}" destId="{CD990BDD-6CB0-4F1A-809F-A567967490CC}" srcOrd="0" destOrd="0" presId="urn:microsoft.com/office/officeart/2005/8/layout/radial5"/>
    <dgm:cxn modelId="{96D1D7DC-3CEA-4489-8828-9AB420B22F1E}" type="presOf" srcId="{B806E672-0838-4087-BB12-D804CC1D5950}" destId="{29894D91-CEE1-4C69-94FB-1422AD14EA00}" srcOrd="0" destOrd="0" presId="urn:microsoft.com/office/officeart/2005/8/layout/radial5"/>
    <dgm:cxn modelId="{9BFE8BDD-76FF-4389-B546-6905407DD7DA}" srcId="{CE72C227-C6F0-4116-9572-0A90FEE144B7}" destId="{903AE285-224B-4E6F-A012-6C39752707B2}" srcOrd="0" destOrd="0" parTransId="{506E2E8D-DF97-4E6B-ADA0-CD0DC42E3B29}" sibTransId="{F16D660C-0284-42A0-A9A0-19BFBF543EB8}"/>
    <dgm:cxn modelId="{3B704BDF-A586-4188-84CE-9F7C44269C2B}" type="presOf" srcId="{A5A9460C-A1F9-46E1-BB0A-BC7EA5DFFD46}" destId="{9DB44670-B307-4C0C-9512-13C4A4CABAB2}" srcOrd="0" destOrd="0" presId="urn:microsoft.com/office/officeart/2005/8/layout/radial5"/>
    <dgm:cxn modelId="{0812EBE7-6B13-4F12-BD62-A437259D3A43}" type="presOf" srcId="{217E3993-657A-441E-90FB-F34265AD6570}" destId="{088CCAB8-E55F-43C6-9C9E-1E697743E061}" srcOrd="0" destOrd="0" presId="urn:microsoft.com/office/officeart/2005/8/layout/radial5"/>
    <dgm:cxn modelId="{2640F4F4-7262-45DD-B84A-8509465BCC25}" type="presParOf" srcId="{5E6FD3C1-273E-4395-8543-58EBF3E480F9}" destId="{C353402B-E0CE-4F37-B047-01D238A7C963}" srcOrd="0" destOrd="0" presId="urn:microsoft.com/office/officeart/2005/8/layout/radial5"/>
    <dgm:cxn modelId="{557106ED-47D7-4BCA-942F-1D6C609777FB}" type="presParOf" srcId="{5E6FD3C1-273E-4395-8543-58EBF3E480F9}" destId="{9B71DF97-8987-4F67-8FCB-EAA73E4368BB}" srcOrd="1" destOrd="0" presId="urn:microsoft.com/office/officeart/2005/8/layout/radial5"/>
    <dgm:cxn modelId="{6E65F8EF-26C3-47A3-87B2-0F979C0CC486}" type="presParOf" srcId="{9B71DF97-8987-4F67-8FCB-EAA73E4368BB}" destId="{9C4D1440-5B57-44D3-9F02-BD6C6676C820}" srcOrd="0" destOrd="0" presId="urn:microsoft.com/office/officeart/2005/8/layout/radial5"/>
    <dgm:cxn modelId="{2E1D6967-913D-48E3-8871-DFF36E471697}" type="presParOf" srcId="{5E6FD3C1-273E-4395-8543-58EBF3E480F9}" destId="{E657852A-9B8D-488C-9556-C1EAA534151E}" srcOrd="2" destOrd="0" presId="urn:microsoft.com/office/officeart/2005/8/layout/radial5"/>
    <dgm:cxn modelId="{230876BB-4590-494B-A68C-3763BBAF131D}" type="presParOf" srcId="{5E6FD3C1-273E-4395-8543-58EBF3E480F9}" destId="{73341E6E-1EE3-46C6-B100-A6004F551ABE}" srcOrd="3" destOrd="0" presId="urn:microsoft.com/office/officeart/2005/8/layout/radial5"/>
    <dgm:cxn modelId="{794B53DE-7B87-4E24-9F83-A380FC664FC7}" type="presParOf" srcId="{73341E6E-1EE3-46C6-B100-A6004F551ABE}" destId="{1B98C896-6671-4CED-8835-A8454C5BE3CF}" srcOrd="0" destOrd="0" presId="urn:microsoft.com/office/officeart/2005/8/layout/radial5"/>
    <dgm:cxn modelId="{89332559-1B09-4E9F-AF48-B37A378A91EB}" type="presParOf" srcId="{5E6FD3C1-273E-4395-8543-58EBF3E480F9}" destId="{CD990BDD-6CB0-4F1A-809F-A567967490CC}" srcOrd="4" destOrd="0" presId="urn:microsoft.com/office/officeart/2005/8/layout/radial5"/>
    <dgm:cxn modelId="{CCE5E83A-78EC-4110-8045-E1E49C4B4396}" type="presParOf" srcId="{5E6FD3C1-273E-4395-8543-58EBF3E480F9}" destId="{088CCAB8-E55F-43C6-9C9E-1E697743E061}" srcOrd="5" destOrd="0" presId="urn:microsoft.com/office/officeart/2005/8/layout/radial5"/>
    <dgm:cxn modelId="{DD510F58-7FB7-4D12-924E-7040C3A8464E}" type="presParOf" srcId="{088CCAB8-E55F-43C6-9C9E-1E697743E061}" destId="{7FEB3F8A-1E90-45B3-A494-00A525492C5A}" srcOrd="0" destOrd="0" presId="urn:microsoft.com/office/officeart/2005/8/layout/radial5"/>
    <dgm:cxn modelId="{4E0611AD-C0A3-4A12-94DD-33C8285F15BB}" type="presParOf" srcId="{5E6FD3C1-273E-4395-8543-58EBF3E480F9}" destId="{9DB44670-B307-4C0C-9512-13C4A4CABAB2}" srcOrd="6" destOrd="0" presId="urn:microsoft.com/office/officeart/2005/8/layout/radial5"/>
    <dgm:cxn modelId="{DD1ED008-2958-46F4-8D88-38BCA63B6F6D}" type="presParOf" srcId="{5E6FD3C1-273E-4395-8543-58EBF3E480F9}" destId="{F024C0E6-C051-4654-AEA9-783C094C9646}" srcOrd="7" destOrd="0" presId="urn:microsoft.com/office/officeart/2005/8/layout/radial5"/>
    <dgm:cxn modelId="{043CF74C-2B8F-4A79-A10C-8FD7F7E7A47A}" type="presParOf" srcId="{F024C0E6-C051-4654-AEA9-783C094C9646}" destId="{88E42670-507B-4503-9501-40BF44F843C2}" srcOrd="0" destOrd="0" presId="urn:microsoft.com/office/officeart/2005/8/layout/radial5"/>
    <dgm:cxn modelId="{26D270DB-C3D2-40DE-9A4D-309F254F170D}" type="presParOf" srcId="{5E6FD3C1-273E-4395-8543-58EBF3E480F9}" destId="{29894D91-CEE1-4C69-94FB-1422AD14EA00}"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1247C-9227-4701-9CDA-FD3FE6958573}">
      <dsp:nvSpPr>
        <dsp:cNvPr id="0" name=""/>
        <dsp:cNvSpPr/>
      </dsp:nvSpPr>
      <dsp:spPr>
        <a:xfrm>
          <a:off x="0" y="569321"/>
          <a:ext cx="10972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24E3E-A389-4F7C-9E68-E5406801E1D7}">
      <dsp:nvSpPr>
        <dsp:cNvPr id="0" name=""/>
        <dsp:cNvSpPr/>
      </dsp:nvSpPr>
      <dsp:spPr>
        <a:xfrm>
          <a:off x="548640" y="23201"/>
          <a:ext cx="768096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44600">
            <a:lnSpc>
              <a:spcPct val="90000"/>
            </a:lnSpc>
            <a:spcBef>
              <a:spcPct val="0"/>
            </a:spcBef>
            <a:spcAft>
              <a:spcPct val="35000"/>
            </a:spcAft>
            <a:buNone/>
          </a:pPr>
          <a:r>
            <a:rPr lang="en-US" sz="2800" kern="1200" dirty="0"/>
            <a:t>Approximately 11.7 million adults in America are living with COPD.</a:t>
          </a:r>
          <a:endParaRPr lang="en-US" sz="3400" kern="1200" dirty="0"/>
        </a:p>
      </dsp:txBody>
      <dsp:txXfrm>
        <a:off x="601959" y="76520"/>
        <a:ext cx="7574322" cy="985602"/>
      </dsp:txXfrm>
    </dsp:sp>
    <dsp:sp modelId="{E895B105-E0E9-4209-873C-995EC3EC7E04}">
      <dsp:nvSpPr>
        <dsp:cNvPr id="0" name=""/>
        <dsp:cNvSpPr/>
      </dsp:nvSpPr>
      <dsp:spPr>
        <a:xfrm>
          <a:off x="0" y="2247641"/>
          <a:ext cx="10972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175E0-DE45-40C4-A988-97ADB87E8F78}">
      <dsp:nvSpPr>
        <dsp:cNvPr id="0" name=""/>
        <dsp:cNvSpPr/>
      </dsp:nvSpPr>
      <dsp:spPr>
        <a:xfrm>
          <a:off x="548640" y="1701521"/>
          <a:ext cx="768096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F8F8F8"/>
              </a:solidFill>
            </a:rPr>
            <a:t>COPD costs an estimated $50 billion annually.</a:t>
          </a:r>
        </a:p>
      </dsp:txBody>
      <dsp:txXfrm>
        <a:off x="601959" y="1754840"/>
        <a:ext cx="7574322" cy="985602"/>
      </dsp:txXfrm>
    </dsp:sp>
    <dsp:sp modelId="{0C08A68B-86D5-4460-8A75-88590F4B28C7}">
      <dsp:nvSpPr>
        <dsp:cNvPr id="0" name=""/>
        <dsp:cNvSpPr/>
      </dsp:nvSpPr>
      <dsp:spPr>
        <a:xfrm>
          <a:off x="0" y="3925961"/>
          <a:ext cx="10972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547BA-108D-491E-8791-E6FB4FE2B135}">
      <dsp:nvSpPr>
        <dsp:cNvPr id="0" name=""/>
        <dsp:cNvSpPr/>
      </dsp:nvSpPr>
      <dsp:spPr>
        <a:xfrm>
          <a:off x="548640" y="3379841"/>
          <a:ext cx="768096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Maine is one of 11 states with the highest COPD prevalence rate.</a:t>
          </a:r>
          <a:endParaRPr lang="en-US" sz="2800" kern="1200" dirty="0">
            <a:solidFill>
              <a:schemeClr val="bg1"/>
            </a:solidFill>
          </a:endParaRPr>
        </a:p>
      </dsp:txBody>
      <dsp:txXfrm>
        <a:off x="601959" y="3433160"/>
        <a:ext cx="7574322"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3402B-E0CE-4F37-B047-01D238A7C963}">
      <dsp:nvSpPr>
        <dsp:cNvPr id="0" name=""/>
        <dsp:cNvSpPr/>
      </dsp:nvSpPr>
      <dsp:spPr>
        <a:xfrm>
          <a:off x="4844801" y="1799183"/>
          <a:ext cx="1283196" cy="128319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COPD ICD-10 Family</a:t>
          </a:r>
        </a:p>
      </dsp:txBody>
      <dsp:txXfrm>
        <a:off x="5032721" y="1987103"/>
        <a:ext cx="907356" cy="907356"/>
      </dsp:txXfrm>
    </dsp:sp>
    <dsp:sp modelId="{9B71DF97-8987-4F67-8FCB-EAA73E4368BB}">
      <dsp:nvSpPr>
        <dsp:cNvPr id="0" name=""/>
        <dsp:cNvSpPr/>
      </dsp:nvSpPr>
      <dsp:spPr>
        <a:xfrm rot="16200000">
          <a:off x="5350446" y="1332219"/>
          <a:ext cx="271907" cy="43628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91232" y="1460262"/>
        <a:ext cx="190335" cy="261772"/>
      </dsp:txXfrm>
    </dsp:sp>
    <dsp:sp modelId="{E657852A-9B8D-488C-9556-C1EAA534151E}">
      <dsp:nvSpPr>
        <dsp:cNvPr id="0" name=""/>
        <dsp:cNvSpPr/>
      </dsp:nvSpPr>
      <dsp:spPr>
        <a:xfrm>
          <a:off x="4844801" y="2954"/>
          <a:ext cx="1283196" cy="128319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J41: Simple and mucopurulent chronic bronchitis</a:t>
          </a:r>
        </a:p>
      </dsp:txBody>
      <dsp:txXfrm>
        <a:off x="5032721" y="190874"/>
        <a:ext cx="907356" cy="907356"/>
      </dsp:txXfrm>
    </dsp:sp>
    <dsp:sp modelId="{73341E6E-1EE3-46C6-B100-A6004F551ABE}">
      <dsp:nvSpPr>
        <dsp:cNvPr id="0" name=""/>
        <dsp:cNvSpPr/>
      </dsp:nvSpPr>
      <dsp:spPr>
        <a:xfrm>
          <a:off x="6240865" y="2222638"/>
          <a:ext cx="271907" cy="43628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240865" y="2309895"/>
        <a:ext cx="190335" cy="261772"/>
      </dsp:txXfrm>
    </dsp:sp>
    <dsp:sp modelId="{CD990BDD-6CB0-4F1A-809F-A567967490CC}">
      <dsp:nvSpPr>
        <dsp:cNvPr id="0" name=""/>
        <dsp:cNvSpPr/>
      </dsp:nvSpPr>
      <dsp:spPr>
        <a:xfrm>
          <a:off x="6641031" y="1799183"/>
          <a:ext cx="1283196" cy="128319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J42: Unspecified chronic bronchitis</a:t>
          </a:r>
        </a:p>
      </dsp:txBody>
      <dsp:txXfrm>
        <a:off x="6828951" y="1987103"/>
        <a:ext cx="907356" cy="907356"/>
      </dsp:txXfrm>
    </dsp:sp>
    <dsp:sp modelId="{088CCAB8-E55F-43C6-9C9E-1E697743E061}">
      <dsp:nvSpPr>
        <dsp:cNvPr id="0" name=""/>
        <dsp:cNvSpPr/>
      </dsp:nvSpPr>
      <dsp:spPr>
        <a:xfrm rot="5400000">
          <a:off x="5350446" y="3113057"/>
          <a:ext cx="271907" cy="43628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91232" y="3159528"/>
        <a:ext cx="190335" cy="261772"/>
      </dsp:txXfrm>
    </dsp:sp>
    <dsp:sp modelId="{9DB44670-B307-4C0C-9512-13C4A4CABAB2}">
      <dsp:nvSpPr>
        <dsp:cNvPr id="0" name=""/>
        <dsp:cNvSpPr/>
      </dsp:nvSpPr>
      <dsp:spPr>
        <a:xfrm>
          <a:off x="4844801" y="3595412"/>
          <a:ext cx="1283196" cy="128319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J43: Emphysema</a:t>
          </a:r>
        </a:p>
      </dsp:txBody>
      <dsp:txXfrm>
        <a:off x="5032721" y="3783332"/>
        <a:ext cx="907356" cy="907356"/>
      </dsp:txXfrm>
    </dsp:sp>
    <dsp:sp modelId="{F024C0E6-C051-4654-AEA9-783C094C9646}">
      <dsp:nvSpPr>
        <dsp:cNvPr id="0" name=""/>
        <dsp:cNvSpPr/>
      </dsp:nvSpPr>
      <dsp:spPr>
        <a:xfrm rot="10800000">
          <a:off x="4460027" y="2222638"/>
          <a:ext cx="271907" cy="43628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541599" y="2309895"/>
        <a:ext cx="190335" cy="261772"/>
      </dsp:txXfrm>
    </dsp:sp>
    <dsp:sp modelId="{29894D91-CEE1-4C69-94FB-1422AD14EA00}">
      <dsp:nvSpPr>
        <dsp:cNvPr id="0" name=""/>
        <dsp:cNvSpPr/>
      </dsp:nvSpPr>
      <dsp:spPr>
        <a:xfrm>
          <a:off x="3048572" y="1799183"/>
          <a:ext cx="1283196" cy="128319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J44: Other chronic obstructive pulmonary disease</a:t>
          </a:r>
        </a:p>
      </dsp:txBody>
      <dsp:txXfrm>
        <a:off x="3236492" y="1987103"/>
        <a:ext cx="907356" cy="9073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754E00-A477-9E4C-AC8E-430146DFED61}" type="datetimeFigureOut">
              <a:rPr lang="en-US" smtClean="0">
                <a:latin typeface="Helvetica" pitchFamily="2" charset="0"/>
              </a:rPr>
              <a:pPr/>
              <a:t>5/12/2025</a:t>
            </a:fld>
            <a:endParaRPr lang="en-US" dirty="0">
              <a:latin typeface="Helvetica"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D0BB57-8F17-FC42-8E70-6ABBB092C1B3}" type="slidenum">
              <a:rPr lang="en-US" smtClean="0">
                <a:latin typeface="Helvetica" pitchFamily="2" charset="0"/>
              </a:rPr>
              <a:pPr/>
              <a:t>‹#›</a:t>
            </a:fld>
            <a:endParaRPr lang="en-US" dirty="0">
              <a:latin typeface="Helvetica"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Helvetica" pitchFamily="2" charset="0"/>
              </a:defRPr>
            </a:lvl1pPr>
          </a:lstStyle>
          <a:p>
            <a:fld id="{B65BB1A8-7437-9145-821D-830D466A1A50}" type="datetimeFigureOut">
              <a:rPr lang="en-US" smtClean="0"/>
              <a:pPr/>
              <a:t>5/12/2025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Helvetica" pitchFamily="2" charset="0"/>
              </a:defRPr>
            </a:lvl1pPr>
          </a:lstStyle>
          <a:p>
            <a:fld id="{3306A1FA-22B9-2D44-9BCE-CCB148644EFC}"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A1FA-22B9-2D44-9BCE-CCB148644EFC}" type="slidenum">
              <a:rPr lang="en-US" smtClean="0"/>
              <a:pPr/>
              <a:t>1</a:t>
            </a:fld>
            <a:endParaRPr lang="en-US" dirty="0"/>
          </a:p>
        </p:txBody>
      </p:sp>
    </p:spTree>
    <p:extLst>
      <p:ext uri="{BB962C8B-B14F-4D97-AF65-F5344CB8AC3E}">
        <p14:creationId xmlns:p14="http://schemas.microsoft.com/office/powerpoint/2010/main" val="2632535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D5BA163-CD4E-51F8-68D8-3D04D152B8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257"/>
          <a:stretch/>
        </p:blipFill>
        <p:spPr>
          <a:xfrm>
            <a:off x="-2" y="132739"/>
            <a:ext cx="4923965" cy="6587848"/>
          </a:xfrm>
          <a:prstGeom prst="rect">
            <a:avLst/>
          </a:prstGeom>
        </p:spPr>
      </p:pic>
      <p:sp>
        <p:nvSpPr>
          <p:cNvPr id="40" name="Text Placeholder 12"/>
          <p:cNvSpPr>
            <a:spLocks noGrp="1"/>
          </p:cNvSpPr>
          <p:nvPr>
            <p:ph type="body" sz="quarter" idx="10" hasCustomPrompt="1"/>
          </p:nvPr>
        </p:nvSpPr>
        <p:spPr>
          <a:xfrm>
            <a:off x="5678861" y="2788508"/>
            <a:ext cx="4489938" cy="1441817"/>
          </a:xfrm>
          <a:prstGeom prst="rect">
            <a:avLst/>
          </a:prstGeom>
        </p:spPr>
        <p:txBody>
          <a:bodyPr vert="horz" anchor="t" anchorCtr="0">
            <a:normAutofit/>
          </a:bodyPr>
          <a:lstStyle>
            <a:lvl1pPr marL="3175" indent="-3175" algn="l">
              <a:buNone/>
              <a:defRPr sz="2000" cap="none">
                <a:solidFill>
                  <a:srgbClr val="FFFFFE"/>
                </a:solidFill>
              </a:defRPr>
            </a:lvl1pPr>
            <a:lvl2pPr algn="ctr">
              <a:buNone/>
              <a:defRPr/>
            </a:lvl2pPr>
            <a:lvl3pPr algn="ctr">
              <a:defRPr/>
            </a:lvl3pPr>
            <a:lvl4pPr algn="ctr">
              <a:defRPr/>
            </a:lvl4pPr>
            <a:lvl5pPr algn="ctr">
              <a:defRPr/>
            </a:lvl5pPr>
          </a:lstStyle>
          <a:p>
            <a:pPr lvl="0"/>
            <a:r>
              <a:rPr lang="en-US" dirty="0"/>
              <a:t>Add A Subtitle</a:t>
            </a:r>
          </a:p>
        </p:txBody>
      </p:sp>
      <p:sp>
        <p:nvSpPr>
          <p:cNvPr id="43" name="Text Placeholder 14"/>
          <p:cNvSpPr>
            <a:spLocks noGrp="1"/>
          </p:cNvSpPr>
          <p:nvPr>
            <p:ph type="body" sz="quarter" idx="11" hasCustomPrompt="1"/>
          </p:nvPr>
        </p:nvSpPr>
        <p:spPr>
          <a:xfrm>
            <a:off x="5678861" y="4847614"/>
            <a:ext cx="4489938" cy="457200"/>
          </a:xfrm>
          <a:prstGeom prst="rect">
            <a:avLst/>
          </a:prstGeom>
        </p:spPr>
        <p:txBody>
          <a:bodyPr vert="horz"/>
          <a:lstStyle>
            <a:lvl1pPr marL="3175" indent="-3175" algn="l">
              <a:buFont typeface="Arial"/>
              <a:buNone/>
              <a:defRPr sz="1300" baseline="0">
                <a:solidFill>
                  <a:srgbClr val="FFFFFE"/>
                </a:solidFill>
              </a:defRPr>
            </a:lvl1pPr>
          </a:lstStyle>
          <a:p>
            <a:pPr lvl="0"/>
            <a:r>
              <a:rPr lang="en-US" dirty="0"/>
              <a:t>Presented by: &lt;presenter name&gt;</a:t>
            </a:r>
          </a:p>
        </p:txBody>
      </p:sp>
      <p:sp>
        <p:nvSpPr>
          <p:cNvPr id="45" name="Title 44"/>
          <p:cNvSpPr>
            <a:spLocks noGrp="1"/>
          </p:cNvSpPr>
          <p:nvPr>
            <p:ph type="title" hasCustomPrompt="1"/>
          </p:nvPr>
        </p:nvSpPr>
        <p:spPr>
          <a:xfrm>
            <a:off x="5678861" y="643062"/>
            <a:ext cx="4489938" cy="1852246"/>
          </a:xfrm>
        </p:spPr>
        <p:txBody>
          <a:bodyPr vert="horz" anchor="b" anchorCtr="0">
            <a:normAutofit/>
          </a:bodyPr>
          <a:lstStyle>
            <a:lvl1pPr algn="l">
              <a:defRPr sz="3200">
                <a:solidFill>
                  <a:schemeClr val="bg1"/>
                </a:solidFill>
              </a:defRPr>
            </a:lvl1pPr>
          </a:lstStyle>
          <a:p>
            <a:r>
              <a:rPr lang="en-US" dirty="0"/>
              <a:t>Click to Edit Title</a:t>
            </a:r>
          </a:p>
        </p:txBody>
      </p:sp>
      <p:pic>
        <p:nvPicPr>
          <p:cNvPr id="3" name="Wordmark_SmallVersion_RGB-02.png" descr="Wordmark_SmallVersion_RGB-02.png">
            <a:extLst>
              <a:ext uri="{FF2B5EF4-FFF2-40B4-BE49-F238E27FC236}">
                <a16:creationId xmlns:a16="http://schemas.microsoft.com/office/drawing/2014/main" id="{E8CF9C83-AC09-D08D-1709-5A590CC076D6}"/>
              </a:ext>
            </a:extLst>
          </p:cNvPr>
          <p:cNvPicPr>
            <a:picLocks noChangeAspect="1"/>
          </p:cNvPicPr>
          <p:nvPr userDrawn="1"/>
        </p:nvPicPr>
        <p:blipFill>
          <a:blip r:embed="rId4"/>
          <a:stretch>
            <a:fillRect/>
          </a:stretch>
        </p:blipFill>
        <p:spPr>
          <a:xfrm>
            <a:off x="5607837" y="6140436"/>
            <a:ext cx="2300511" cy="395288"/>
          </a:xfrm>
          <a:prstGeom prst="rect">
            <a:avLst/>
          </a:prstGeom>
          <a:ln w="12700">
            <a:miter lim="400000"/>
          </a:ln>
        </p:spPr>
      </p:pic>
      <p:sp>
        <p:nvSpPr>
          <p:cNvPr id="6" name="Line">
            <a:extLst>
              <a:ext uri="{FF2B5EF4-FFF2-40B4-BE49-F238E27FC236}">
                <a16:creationId xmlns:a16="http://schemas.microsoft.com/office/drawing/2014/main" id="{0B991BCC-1A03-5C04-0A03-5B5378EC2022}"/>
              </a:ext>
            </a:extLst>
          </p:cNvPr>
          <p:cNvSpPr/>
          <p:nvPr userDrawn="1"/>
        </p:nvSpPr>
        <p:spPr>
          <a:xfrm>
            <a:off x="5654675" y="6008869"/>
            <a:ext cx="6149943" cy="1"/>
          </a:xfrm>
          <a:prstGeom prst="line">
            <a:avLst/>
          </a:prstGeom>
          <a:ln w="12700">
            <a:solidFill>
              <a:srgbClr val="58A598"/>
            </a:solidFill>
          </a:ln>
        </p:spPr>
        <p:txBody>
          <a:bodyPr lIns="0" tIns="0" rIns="0" bIns="0"/>
          <a:lstStyle/>
          <a:p>
            <a:pPr>
              <a:defRPr sz="1400">
                <a:solidFill>
                  <a:srgbClr val="1D5C42"/>
                </a:solidFill>
                <a:latin typeface="+mj-lt"/>
                <a:ea typeface="+mj-ea"/>
                <a:cs typeface="+mj-cs"/>
                <a:sym typeface="Arial"/>
              </a:defRPr>
            </a:pPr>
            <a:endParaRPr/>
          </a:p>
        </p:txBody>
      </p:sp>
    </p:spTree>
    <p:extLst>
      <p:ext uri="{BB962C8B-B14F-4D97-AF65-F5344CB8AC3E}">
        <p14:creationId xmlns:p14="http://schemas.microsoft.com/office/powerpoint/2010/main" val="5325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AE1CC7-010A-9025-6BBB-E254E13923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
        <p:nvSpPr>
          <p:cNvPr id="9" name="Title 8"/>
          <p:cNvSpPr>
            <a:spLocks noGrp="1"/>
          </p:cNvSpPr>
          <p:nvPr>
            <p:ph type="title" hasCustomPrompt="1"/>
          </p:nvPr>
        </p:nvSpPr>
        <p:spPr>
          <a:xfrm>
            <a:off x="5430175" y="2774374"/>
            <a:ext cx="5764567" cy="2259265"/>
          </a:xfrm>
        </p:spPr>
        <p:txBody>
          <a:bodyPr>
            <a:normAutofit/>
          </a:bodyPr>
          <a:lstStyle>
            <a:lvl1pPr>
              <a:defRPr sz="4800">
                <a:solidFill>
                  <a:schemeClr val="bg1"/>
                </a:solidFill>
              </a:defRPr>
            </a:lvl1pPr>
          </a:lstStyle>
          <a:p>
            <a:r>
              <a:rPr lang="en-US" dirty="0"/>
              <a:t>Divider Slide Title Goes Here</a:t>
            </a:r>
          </a:p>
        </p:txBody>
      </p:sp>
      <p:pic>
        <p:nvPicPr>
          <p:cNvPr id="2" name="Graphic 1">
            <a:extLst>
              <a:ext uri="{FF2B5EF4-FFF2-40B4-BE49-F238E27FC236}">
                <a16:creationId xmlns:a16="http://schemas.microsoft.com/office/drawing/2014/main" id="{CB65F53F-B60C-7059-C9B0-6B759DC874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74710" y="6318736"/>
            <a:ext cx="1918965" cy="327803"/>
          </a:xfrm>
          <a:prstGeom prst="rect">
            <a:avLst/>
          </a:prstGeom>
        </p:spPr>
      </p:pic>
    </p:spTree>
    <p:extLst>
      <p:ext uri="{BB962C8B-B14F-4D97-AF65-F5344CB8AC3E}">
        <p14:creationId xmlns:p14="http://schemas.microsoft.com/office/powerpoint/2010/main" val="1512447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AE1CC7-010A-9025-6BBB-E254E13923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
        <p:nvSpPr>
          <p:cNvPr id="9" name="Title 8"/>
          <p:cNvSpPr>
            <a:spLocks noGrp="1"/>
          </p:cNvSpPr>
          <p:nvPr>
            <p:ph type="title" hasCustomPrompt="1"/>
          </p:nvPr>
        </p:nvSpPr>
        <p:spPr>
          <a:xfrm>
            <a:off x="5430175" y="2774374"/>
            <a:ext cx="5764567" cy="2259265"/>
          </a:xfrm>
        </p:spPr>
        <p:txBody>
          <a:bodyPr>
            <a:normAutofit/>
          </a:bodyPr>
          <a:lstStyle>
            <a:lvl1pPr>
              <a:defRPr sz="4800">
                <a:solidFill>
                  <a:schemeClr val="bg2"/>
                </a:solidFill>
              </a:defRPr>
            </a:lvl1pPr>
          </a:lstStyle>
          <a:p>
            <a:r>
              <a:rPr lang="en-US" dirty="0"/>
              <a:t>Divider Slide Title Goes Here</a:t>
            </a:r>
          </a:p>
        </p:txBody>
      </p:sp>
      <p:pic>
        <p:nvPicPr>
          <p:cNvPr id="2" name="Graphic 1">
            <a:extLst>
              <a:ext uri="{FF2B5EF4-FFF2-40B4-BE49-F238E27FC236}">
                <a16:creationId xmlns:a16="http://schemas.microsoft.com/office/drawing/2014/main" id="{7D73C781-47F7-25FC-CFE7-55B4D21424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74710" y="6318736"/>
            <a:ext cx="1918965" cy="327803"/>
          </a:xfrm>
          <a:prstGeom prst="rect">
            <a:avLst/>
          </a:prstGeom>
        </p:spPr>
      </p:pic>
    </p:spTree>
    <p:extLst>
      <p:ext uri="{BB962C8B-B14F-4D97-AF65-F5344CB8AC3E}">
        <p14:creationId xmlns:p14="http://schemas.microsoft.com/office/powerpoint/2010/main" val="1707544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430175" y="2774374"/>
            <a:ext cx="5764567" cy="2259265"/>
          </a:xfrm>
        </p:spPr>
        <p:txBody>
          <a:bodyPr>
            <a:normAutofit/>
          </a:bodyPr>
          <a:lstStyle>
            <a:lvl1pPr>
              <a:defRPr sz="4800"/>
            </a:lvl1pPr>
          </a:lstStyle>
          <a:p>
            <a:r>
              <a:rPr lang="en-US" dirty="0"/>
              <a:t>Divider Slide Title Goes Here</a:t>
            </a:r>
          </a:p>
        </p:txBody>
      </p:sp>
      <p:pic>
        <p:nvPicPr>
          <p:cNvPr id="3" name="Graphic 2">
            <a:extLst>
              <a:ext uri="{FF2B5EF4-FFF2-40B4-BE49-F238E27FC236}">
                <a16:creationId xmlns:a16="http://schemas.microsoft.com/office/drawing/2014/main" id="{66C76EA4-D422-BB9B-FD66-3A2D4576118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Tree>
    <p:extLst>
      <p:ext uri="{BB962C8B-B14F-4D97-AF65-F5344CB8AC3E}">
        <p14:creationId xmlns:p14="http://schemas.microsoft.com/office/powerpoint/2010/main" val="958034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580195"/>
          </a:xfrm>
        </p:spPr>
        <p:txBody>
          <a:bodyPr/>
          <a:lstStyle>
            <a:lvl1pPr algn="l">
              <a:defRPr>
                <a:latin typeface="Trebuchet MS" panose="020B0703020202090204" pitchFamily="34" charset="0"/>
              </a:defRPr>
            </a:lvl1pPr>
          </a:lstStyle>
          <a:p>
            <a:r>
              <a:rPr lang="en-US" dirty="0"/>
              <a:t>Click to Add Title</a:t>
            </a:r>
          </a:p>
        </p:txBody>
      </p:sp>
      <p:sp>
        <p:nvSpPr>
          <p:cNvPr id="3" name="Content Placeholder 2"/>
          <p:cNvSpPr>
            <a:spLocks noGrp="1"/>
          </p:cNvSpPr>
          <p:nvPr>
            <p:ph idx="1" hasCustomPrompt="1"/>
          </p:nvPr>
        </p:nvSpPr>
        <p:spPr>
          <a:xfrm>
            <a:off x="609600" y="1147920"/>
            <a:ext cx="10972800" cy="4978244"/>
          </a:xfrm>
        </p:spPr>
        <p:txBody>
          <a:bodyPr/>
          <a:lstStyle>
            <a:lvl1pPr>
              <a:defRPr sz="2800"/>
            </a:lvl1pPr>
            <a:lvl2pPr>
              <a:defRPr sz="2400"/>
            </a:lvl2pPr>
            <a:lvl3pPr>
              <a:defRPr sz="2000"/>
            </a:lvl3pPr>
            <a:lvl4pPr>
              <a:defRPr sz="18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5" name="Slide Number Placeholder 7">
            <a:extLst>
              <a:ext uri="{FF2B5EF4-FFF2-40B4-BE49-F238E27FC236}">
                <a16:creationId xmlns:a16="http://schemas.microsoft.com/office/drawing/2014/main" id="{C363BEC4-8B9B-ADA2-DB86-9FEF6FFC161D}"/>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43653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Two Layout">
    <p:bg>
      <p:bgPr>
        <a:solidFill>
          <a:schemeClr val="tx1"/>
        </a:solidFill>
        <a:effectLst/>
      </p:bgPr>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solidFill>
                  <a:schemeClr val="bg1"/>
                </a:solidFill>
              </a:defRPr>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4" name="Graphic 3">
            <a:extLst>
              <a:ext uri="{FF2B5EF4-FFF2-40B4-BE49-F238E27FC236}">
                <a16:creationId xmlns:a16="http://schemas.microsoft.com/office/drawing/2014/main" id="{546F500F-4BB2-E3C2-9482-8713684A17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74710" y="6318736"/>
            <a:ext cx="1918965" cy="327803"/>
          </a:xfrm>
          <a:prstGeom prst="rect">
            <a:avLst/>
          </a:prstGeom>
        </p:spPr>
      </p:pic>
      <p:pic>
        <p:nvPicPr>
          <p:cNvPr id="6" name="Graphic 5">
            <a:extLst>
              <a:ext uri="{FF2B5EF4-FFF2-40B4-BE49-F238E27FC236}">
                <a16:creationId xmlns:a16="http://schemas.microsoft.com/office/drawing/2014/main" id="{23C82C50-7C45-EEE1-D1D7-7D4A2640BC3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271679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Divider Two Layout">
    <p:bg>
      <p:bgPr>
        <a:solidFill>
          <a:schemeClr val="tx2"/>
        </a:solidFill>
        <a:effectLst/>
      </p:bgPr>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solidFill>
                  <a:schemeClr val="bg2"/>
                </a:solidFill>
              </a:defRPr>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6" name="Graphic 5">
            <a:extLst>
              <a:ext uri="{FF2B5EF4-FFF2-40B4-BE49-F238E27FC236}">
                <a16:creationId xmlns:a16="http://schemas.microsoft.com/office/drawing/2014/main" id="{51844CD1-FE26-504C-F46F-C54E261171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74710" y="6318736"/>
            <a:ext cx="1918965" cy="327803"/>
          </a:xfrm>
          <a:prstGeom prst="rect">
            <a:avLst/>
          </a:prstGeom>
        </p:spPr>
      </p:pic>
      <p:pic>
        <p:nvPicPr>
          <p:cNvPr id="4" name="Graphic 3">
            <a:extLst>
              <a:ext uri="{FF2B5EF4-FFF2-40B4-BE49-F238E27FC236}">
                <a16:creationId xmlns:a16="http://schemas.microsoft.com/office/drawing/2014/main" id="{6F2D9D21-1611-A106-43CF-274D9A138FA7}"/>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225361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ivider Two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4" name="Graphic 3">
            <a:extLst>
              <a:ext uri="{FF2B5EF4-FFF2-40B4-BE49-F238E27FC236}">
                <a16:creationId xmlns:a16="http://schemas.microsoft.com/office/drawing/2014/main" id="{4A934E4E-7337-8B76-5513-23286FBE3E1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318351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Divider Two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828800" y="2778710"/>
            <a:ext cx="8636000" cy="2479089"/>
          </a:xfrm>
          <a:prstGeom prst="rect">
            <a:avLst/>
          </a:prstGeom>
        </p:spPr>
        <p:txBody>
          <a:bodyPr vert="horz" anchor="ctr">
            <a:normAutofit/>
          </a:bodyPr>
          <a:lstStyle>
            <a:lvl1pPr algn="ctr">
              <a:defRPr sz="4800" baseline="0">
                <a:solidFill>
                  <a:srgbClr val="1D5C42"/>
                </a:solidFill>
              </a:defRPr>
            </a:lvl1pPr>
          </a:lstStyle>
          <a:p>
            <a:r>
              <a:rPr lang="en-US" dirty="0"/>
              <a:t>Click to Add </a:t>
            </a:r>
            <a:br>
              <a:rPr lang="en-US" dirty="0"/>
            </a:br>
            <a:r>
              <a:rPr lang="en-US" dirty="0"/>
              <a:t>Divider Slide Headline</a:t>
            </a:r>
          </a:p>
        </p:txBody>
      </p:sp>
      <p:pic>
        <p:nvPicPr>
          <p:cNvPr id="2" name="Graphic 1">
            <a:extLst>
              <a:ext uri="{FF2B5EF4-FFF2-40B4-BE49-F238E27FC236}">
                <a16:creationId xmlns:a16="http://schemas.microsoft.com/office/drawing/2014/main" id="{4A7068C0-6EB8-A96C-127A-3D31DEF9EB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68" t="-84" r="-1"/>
          <a:stretch/>
        </p:blipFill>
        <p:spPr>
          <a:xfrm rot="5400000">
            <a:off x="5029449" y="610226"/>
            <a:ext cx="2234701" cy="2215093"/>
          </a:xfrm>
          <a:prstGeom prst="rect">
            <a:avLst/>
          </a:prstGeom>
        </p:spPr>
      </p:pic>
      <p:pic>
        <p:nvPicPr>
          <p:cNvPr id="3" name="Wordmark_LargeVersion_RGB-01.png" descr="Wordmark_LargeVersion_RGB-01.png">
            <a:extLst>
              <a:ext uri="{FF2B5EF4-FFF2-40B4-BE49-F238E27FC236}">
                <a16:creationId xmlns:a16="http://schemas.microsoft.com/office/drawing/2014/main" id="{F2C50949-530B-D338-FDDE-4082B6D8EA8E}"/>
              </a:ext>
            </a:extLst>
          </p:cNvPr>
          <p:cNvPicPr>
            <a:picLocks noChangeAspect="1"/>
          </p:cNvPicPr>
          <p:nvPr userDrawn="1"/>
        </p:nvPicPr>
        <p:blipFill>
          <a:blip r:embed="rId4"/>
          <a:stretch>
            <a:fillRect/>
          </a:stretch>
        </p:blipFill>
        <p:spPr>
          <a:xfrm>
            <a:off x="9774710" y="6318736"/>
            <a:ext cx="1918966" cy="328868"/>
          </a:xfrm>
          <a:prstGeom prst="rect">
            <a:avLst/>
          </a:prstGeom>
          <a:ln w="12700">
            <a:miter lim="400000"/>
          </a:ln>
        </p:spPr>
      </p:pic>
    </p:spTree>
    <p:extLst>
      <p:ext uri="{BB962C8B-B14F-4D97-AF65-F5344CB8AC3E}">
        <p14:creationId xmlns:p14="http://schemas.microsoft.com/office/powerpoint/2010/main" val="2372635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Two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79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9F9F9"/>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9B342B-E4EA-4D42-4E95-94C753FA5B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7837" y="6140437"/>
            <a:ext cx="2300511" cy="392980"/>
          </a:xfrm>
          <a:prstGeom prst="rect">
            <a:avLst/>
          </a:prstGeom>
        </p:spPr>
      </p:pic>
      <p:pic>
        <p:nvPicPr>
          <p:cNvPr id="5" name="Graphic 4">
            <a:extLst>
              <a:ext uri="{FF2B5EF4-FFF2-40B4-BE49-F238E27FC236}">
                <a16:creationId xmlns:a16="http://schemas.microsoft.com/office/drawing/2014/main" id="{0D5BA163-CD4E-51F8-68D8-3D04D152B85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257"/>
          <a:stretch/>
        </p:blipFill>
        <p:spPr>
          <a:xfrm>
            <a:off x="-2" y="132739"/>
            <a:ext cx="4923965" cy="6587848"/>
          </a:xfrm>
          <a:prstGeom prst="rect">
            <a:avLst/>
          </a:prstGeom>
        </p:spPr>
      </p:pic>
      <p:sp>
        <p:nvSpPr>
          <p:cNvPr id="40" name="Text Placeholder 12"/>
          <p:cNvSpPr>
            <a:spLocks noGrp="1"/>
          </p:cNvSpPr>
          <p:nvPr>
            <p:ph type="body" sz="quarter" idx="10" hasCustomPrompt="1"/>
          </p:nvPr>
        </p:nvSpPr>
        <p:spPr>
          <a:xfrm>
            <a:off x="5678861" y="2788508"/>
            <a:ext cx="4489938" cy="1441817"/>
          </a:xfrm>
          <a:prstGeom prst="rect">
            <a:avLst/>
          </a:prstGeom>
        </p:spPr>
        <p:txBody>
          <a:bodyPr vert="horz" anchor="t" anchorCtr="0">
            <a:normAutofit/>
          </a:bodyPr>
          <a:lstStyle>
            <a:lvl1pPr marL="3175" indent="-3175" algn="l">
              <a:buNone/>
              <a:defRPr sz="2000" cap="none">
                <a:solidFill>
                  <a:schemeClr val="tx1"/>
                </a:solidFill>
              </a:defRPr>
            </a:lvl1pPr>
            <a:lvl2pPr algn="ctr">
              <a:buNone/>
              <a:defRPr/>
            </a:lvl2pPr>
            <a:lvl3pPr algn="ctr">
              <a:defRPr/>
            </a:lvl3pPr>
            <a:lvl4pPr algn="ctr">
              <a:defRPr/>
            </a:lvl4pPr>
            <a:lvl5pPr algn="ctr">
              <a:defRPr/>
            </a:lvl5pPr>
          </a:lstStyle>
          <a:p>
            <a:pPr lvl="0"/>
            <a:r>
              <a:rPr lang="en-US" dirty="0"/>
              <a:t>Add A Subtitle</a:t>
            </a:r>
          </a:p>
        </p:txBody>
      </p:sp>
      <p:sp>
        <p:nvSpPr>
          <p:cNvPr id="43" name="Text Placeholder 14"/>
          <p:cNvSpPr>
            <a:spLocks noGrp="1"/>
          </p:cNvSpPr>
          <p:nvPr>
            <p:ph type="body" sz="quarter" idx="11" hasCustomPrompt="1"/>
          </p:nvPr>
        </p:nvSpPr>
        <p:spPr>
          <a:xfrm>
            <a:off x="5678861" y="4847614"/>
            <a:ext cx="4489938" cy="457200"/>
          </a:xfrm>
          <a:prstGeom prst="rect">
            <a:avLst/>
          </a:prstGeom>
        </p:spPr>
        <p:txBody>
          <a:bodyPr vert="horz"/>
          <a:lstStyle>
            <a:lvl1pPr marL="3175" indent="-3175" algn="l">
              <a:buFont typeface="Arial"/>
              <a:buNone/>
              <a:defRPr sz="1300" baseline="0">
                <a:solidFill>
                  <a:schemeClr val="tx1"/>
                </a:solidFill>
              </a:defRPr>
            </a:lvl1pPr>
          </a:lstStyle>
          <a:p>
            <a:pPr lvl="0"/>
            <a:r>
              <a:rPr lang="en-US" dirty="0"/>
              <a:t>Presented by: &lt;presenter name&gt;</a:t>
            </a:r>
          </a:p>
        </p:txBody>
      </p:sp>
      <p:sp>
        <p:nvSpPr>
          <p:cNvPr id="45" name="Title 44"/>
          <p:cNvSpPr>
            <a:spLocks noGrp="1"/>
          </p:cNvSpPr>
          <p:nvPr>
            <p:ph type="title" hasCustomPrompt="1"/>
          </p:nvPr>
        </p:nvSpPr>
        <p:spPr>
          <a:xfrm>
            <a:off x="5678861" y="643062"/>
            <a:ext cx="4489938" cy="1852246"/>
          </a:xfrm>
        </p:spPr>
        <p:txBody>
          <a:bodyPr vert="horz" anchor="b" anchorCtr="0">
            <a:normAutofit/>
          </a:bodyPr>
          <a:lstStyle>
            <a:lvl1pPr algn="l">
              <a:defRPr sz="3200">
                <a:solidFill>
                  <a:schemeClr val="tx1"/>
                </a:solidFill>
              </a:defRPr>
            </a:lvl1pPr>
          </a:lstStyle>
          <a:p>
            <a:r>
              <a:rPr lang="en-US" dirty="0"/>
              <a:t>Click to Edit Title</a:t>
            </a:r>
          </a:p>
        </p:txBody>
      </p:sp>
      <p:sp>
        <p:nvSpPr>
          <p:cNvPr id="6" name="Line">
            <a:extLst>
              <a:ext uri="{FF2B5EF4-FFF2-40B4-BE49-F238E27FC236}">
                <a16:creationId xmlns:a16="http://schemas.microsoft.com/office/drawing/2014/main" id="{0B991BCC-1A03-5C04-0A03-5B5378EC2022}"/>
              </a:ext>
            </a:extLst>
          </p:cNvPr>
          <p:cNvSpPr/>
          <p:nvPr userDrawn="1"/>
        </p:nvSpPr>
        <p:spPr>
          <a:xfrm>
            <a:off x="5654675" y="6008869"/>
            <a:ext cx="6149943" cy="1"/>
          </a:xfrm>
          <a:prstGeom prst="line">
            <a:avLst/>
          </a:prstGeom>
          <a:ln w="12700">
            <a:solidFill>
              <a:schemeClr val="accent5"/>
            </a:solidFill>
          </a:ln>
        </p:spPr>
        <p:txBody>
          <a:bodyPr lIns="0" tIns="0" rIns="0" bIns="0"/>
          <a:lstStyle/>
          <a:p>
            <a:pPr>
              <a:defRPr sz="1400">
                <a:solidFill>
                  <a:srgbClr val="1D5C42"/>
                </a:solidFill>
                <a:latin typeface="+mj-lt"/>
                <a:ea typeface="+mj-ea"/>
                <a:cs typeface="+mj-cs"/>
                <a:sym typeface="Arial"/>
              </a:defRPr>
            </a:pPr>
            <a:endParaRPr/>
          </a:p>
        </p:txBody>
      </p:sp>
    </p:spTree>
    <p:extLst>
      <p:ext uri="{BB962C8B-B14F-4D97-AF65-F5344CB8AC3E}">
        <p14:creationId xmlns:p14="http://schemas.microsoft.com/office/powerpoint/2010/main" val="1016500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580195"/>
          </a:xfrm>
        </p:spPr>
        <p:txBody>
          <a:bodyPr lIns="0" rIns="0"/>
          <a:lstStyle>
            <a:lvl1pPr algn="l">
              <a:defRPr/>
            </a:lvl1pPr>
          </a:lstStyle>
          <a:p>
            <a:r>
              <a:rPr lang="en-US" dirty="0"/>
              <a:t>Click to Add Title</a:t>
            </a:r>
          </a:p>
        </p:txBody>
      </p:sp>
      <p:sp>
        <p:nvSpPr>
          <p:cNvPr id="3" name="Content Placeholder 2"/>
          <p:cNvSpPr>
            <a:spLocks noGrp="1"/>
          </p:cNvSpPr>
          <p:nvPr>
            <p:ph idx="1" hasCustomPrompt="1"/>
          </p:nvPr>
        </p:nvSpPr>
        <p:spPr>
          <a:xfrm>
            <a:off x="609600" y="1162611"/>
            <a:ext cx="10972800" cy="4880549"/>
          </a:xfrm>
        </p:spPr>
        <p:txBody>
          <a:bodyPr lIns="0" rIns="0"/>
          <a:lstStyle>
            <a:lvl1pPr>
              <a:defRPr sz="2400"/>
            </a:lvl1pPr>
            <a:lvl2pPr>
              <a:defRPr sz="2000"/>
            </a:lvl2pPr>
            <a:lvl3pPr>
              <a:defRPr sz="2000"/>
            </a:lvl3pPr>
            <a:lvl4pPr>
              <a:defRPr sz="16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a:xfrm>
            <a:off x="609600" y="6400798"/>
            <a:ext cx="473476" cy="365125"/>
          </a:xfrm>
          <a:prstGeom prst="rect">
            <a:avLst/>
          </a:prstGeom>
        </p:spPr>
        <p:txBody>
          <a:bodyPr lIns="0" rIns="0"/>
          <a:lstStyle>
            <a:lvl1pPr algn="l">
              <a:defRPr/>
            </a:lvl1pPr>
          </a:lstStyle>
          <a:p>
            <a:fld id="{660AD0E0-DF68-E742-B4F8-07D68D50E5A6}" type="slidenum">
              <a:rPr lang="en-US" smtClean="0"/>
              <a:pPr/>
              <a:t>‹#›</a:t>
            </a:fld>
            <a:endParaRPr lang="en-US" dirty="0"/>
          </a:p>
        </p:txBody>
      </p:sp>
      <p:cxnSp>
        <p:nvCxnSpPr>
          <p:cNvPr id="4" name="Straight Connector 3">
            <a:extLst>
              <a:ext uri="{FF2B5EF4-FFF2-40B4-BE49-F238E27FC236}">
                <a16:creationId xmlns:a16="http://schemas.microsoft.com/office/drawing/2014/main" id="{A46D6D09-B49D-874C-1C68-ECC2007C6D39}"/>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6" name="Footer Placeholder 5">
            <a:extLst>
              <a:ext uri="{FF2B5EF4-FFF2-40B4-BE49-F238E27FC236}">
                <a16:creationId xmlns:a16="http://schemas.microsoft.com/office/drawing/2014/main" id="{C290E13A-30F5-85F3-5E1F-12592059FB12}"/>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36531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8D767D-81EB-2F86-A842-FC716EF463A6}"/>
              </a:ext>
            </a:extLst>
          </p:cNvPr>
          <p:cNvSpPr/>
          <p:nvPr userDrawn="1"/>
        </p:nvSpPr>
        <p:spPr>
          <a:xfrm>
            <a:off x="1" y="0"/>
            <a:ext cx="3977196"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Helvetica" pitchFamily="2" charset="0"/>
            </a:endParaRPr>
          </a:p>
        </p:txBody>
      </p:sp>
      <p:sp>
        <p:nvSpPr>
          <p:cNvPr id="2" name="Title 1"/>
          <p:cNvSpPr>
            <a:spLocks noGrp="1"/>
          </p:cNvSpPr>
          <p:nvPr>
            <p:ph type="title" hasCustomPrompt="1"/>
          </p:nvPr>
        </p:nvSpPr>
        <p:spPr>
          <a:xfrm>
            <a:off x="609601" y="1013173"/>
            <a:ext cx="2888039" cy="4525963"/>
          </a:xfrm>
        </p:spPr>
        <p:txBody>
          <a:bodyPr lIns="0" rIns="0" anchor="t">
            <a:normAutofit/>
          </a:bodyPr>
          <a:lstStyle>
            <a:lvl1pPr algn="l">
              <a:defRPr sz="3000">
                <a:solidFill>
                  <a:schemeClr val="bg1"/>
                </a:solidFill>
              </a:defRPr>
            </a:lvl1pPr>
          </a:lstStyle>
          <a:p>
            <a:r>
              <a:rPr lang="en-US" dirty="0"/>
              <a:t>Click to Add a Title Here</a:t>
            </a:r>
          </a:p>
        </p:txBody>
      </p:sp>
      <p:sp>
        <p:nvSpPr>
          <p:cNvPr id="4" name="Content Placeholder 3"/>
          <p:cNvSpPr>
            <a:spLocks noGrp="1"/>
          </p:cNvSpPr>
          <p:nvPr>
            <p:ph sz="half" idx="2" hasCustomPrompt="1"/>
          </p:nvPr>
        </p:nvSpPr>
        <p:spPr>
          <a:xfrm>
            <a:off x="4469206" y="1013173"/>
            <a:ext cx="7032287" cy="4525963"/>
          </a:xfrm>
        </p:spPr>
        <p:txBody>
          <a:bodyPr lIns="0" rIns="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5">
            <a:extLst>
              <a:ext uri="{FF2B5EF4-FFF2-40B4-BE49-F238E27FC236}">
                <a16:creationId xmlns:a16="http://schemas.microsoft.com/office/drawing/2014/main" id="{4AAB1796-ABF0-8A4B-E3FC-EC48158A033B}"/>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7">
            <a:extLst>
              <a:ext uri="{FF2B5EF4-FFF2-40B4-BE49-F238E27FC236}">
                <a16:creationId xmlns:a16="http://schemas.microsoft.com/office/drawing/2014/main" id="{CB76AB86-FD61-6186-BFA5-50054E970738}"/>
              </a:ext>
            </a:extLst>
          </p:cNvPr>
          <p:cNvSpPr>
            <a:spLocks noGrp="1"/>
          </p:cNvSpPr>
          <p:nvPr>
            <p:ph type="sldNum" sz="quarter" idx="4"/>
          </p:nvPr>
        </p:nvSpPr>
        <p:spPr>
          <a:xfrm>
            <a:off x="609600" y="6408737"/>
            <a:ext cx="473476" cy="365125"/>
          </a:xfrm>
          <a:prstGeom prst="rect">
            <a:avLst/>
          </a:prstGeom>
        </p:spPr>
        <p:txBody>
          <a:bodyPr lIns="0" rIns="0"/>
          <a:lstStyle>
            <a:lvl1pPr algn="l">
              <a:defRPr sz="1300" b="0" i="0">
                <a:solidFill>
                  <a:srgbClr val="CECECE"/>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28696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09600" y="1156352"/>
            <a:ext cx="5386917" cy="4563051"/>
          </a:xfrm>
        </p:spPr>
        <p:txBody>
          <a:bodyPr lIns="0"/>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hasCustomPrompt="1"/>
          </p:nvPr>
        </p:nvSpPr>
        <p:spPr>
          <a:xfrm>
            <a:off x="6193368" y="1156352"/>
            <a:ext cx="5389033" cy="4563051"/>
          </a:xfrm>
        </p:spPr>
        <p:txBody>
          <a:bodyPr lIns="0"/>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609600" y="274639"/>
            <a:ext cx="10972800" cy="580195"/>
          </a:xfrm>
        </p:spPr>
        <p:txBody>
          <a:bodyPr lIns="0"/>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CE7464A4-1568-33E9-4978-29CC12DEE4EF}"/>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3" name="Footer Placeholder 5">
            <a:extLst>
              <a:ext uri="{FF2B5EF4-FFF2-40B4-BE49-F238E27FC236}">
                <a16:creationId xmlns:a16="http://schemas.microsoft.com/office/drawing/2014/main" id="{4F3DA487-CE62-4F9A-3CF8-0D61978EDE4B}"/>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7">
            <a:extLst>
              <a:ext uri="{FF2B5EF4-FFF2-40B4-BE49-F238E27FC236}">
                <a16:creationId xmlns:a16="http://schemas.microsoft.com/office/drawing/2014/main" id="{0AFE52E1-6265-734E-17FC-71AB7D22A59B}"/>
              </a:ext>
            </a:extLst>
          </p:cNvPr>
          <p:cNvSpPr>
            <a:spLocks noGrp="1"/>
          </p:cNvSpPr>
          <p:nvPr>
            <p:ph type="sldNum" sz="quarter" idx="10"/>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146959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16" name="Table Placeholder 15"/>
          <p:cNvSpPr>
            <a:spLocks noGrp="1"/>
          </p:cNvSpPr>
          <p:nvPr>
            <p:ph type="tbl" sz="quarter" idx="10"/>
          </p:nvPr>
        </p:nvSpPr>
        <p:spPr>
          <a:xfrm>
            <a:off x="1297782" y="1245615"/>
            <a:ext cx="9596437" cy="3705822"/>
          </a:xfrm>
        </p:spPr>
        <p:txBody>
          <a:bodyPr/>
          <a:lstStyle/>
          <a:p>
            <a:endParaRPr lang="en-US" dirty="0"/>
          </a:p>
        </p:txBody>
      </p:sp>
      <p:sp>
        <p:nvSpPr>
          <p:cNvPr id="12" name="Text Placeholder 3"/>
          <p:cNvSpPr>
            <a:spLocks noGrp="1"/>
          </p:cNvSpPr>
          <p:nvPr>
            <p:ph type="body" sz="half" idx="2"/>
          </p:nvPr>
        </p:nvSpPr>
        <p:spPr>
          <a:xfrm>
            <a:off x="1297781" y="5124454"/>
            <a:ext cx="73152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hasCustomPrompt="1"/>
          </p:nvPr>
        </p:nvSpPr>
        <p:spPr>
          <a:xfrm>
            <a:off x="609600" y="274639"/>
            <a:ext cx="10972800" cy="580195"/>
          </a:xfrm>
        </p:spPr>
        <p:txBody>
          <a:bodyPr/>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8DAE11EE-30D6-395E-293A-637FA5F05C2D}"/>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3" name="Footer Placeholder 5">
            <a:extLst>
              <a:ext uri="{FF2B5EF4-FFF2-40B4-BE49-F238E27FC236}">
                <a16:creationId xmlns:a16="http://schemas.microsoft.com/office/drawing/2014/main" id="{BC7EE2D4-E95E-D3FF-9C93-6795E0212301}"/>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7">
            <a:extLst>
              <a:ext uri="{FF2B5EF4-FFF2-40B4-BE49-F238E27FC236}">
                <a16:creationId xmlns:a16="http://schemas.microsoft.com/office/drawing/2014/main" id="{1C5F591B-3593-DC15-1F22-ED98E5F71B34}"/>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5068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60272" y="1243659"/>
            <a:ext cx="6400800" cy="3854285"/>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7"/>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9" name="Content Placeholder 2">
            <a:extLst>
              <a:ext uri="{FF2B5EF4-FFF2-40B4-BE49-F238E27FC236}">
                <a16:creationId xmlns:a16="http://schemas.microsoft.com/office/drawing/2014/main" id="{76AB3225-B11E-5A3F-7EB4-07B2ACCD47A8}"/>
              </a:ext>
            </a:extLst>
          </p:cNvPr>
          <p:cNvSpPr>
            <a:spLocks noGrp="1"/>
          </p:cNvSpPr>
          <p:nvPr>
            <p:ph idx="12" hasCustomPrompt="1"/>
          </p:nvPr>
        </p:nvSpPr>
        <p:spPr>
          <a:xfrm>
            <a:off x="609601" y="1162611"/>
            <a:ext cx="3855868" cy="4880549"/>
          </a:xfrm>
        </p:spPr>
        <p:txBody>
          <a:bodyPr lIns="0" rIns="0"/>
          <a:lstStyle>
            <a:lvl1pPr>
              <a:defRPr sz="2400"/>
            </a:lvl1pPr>
            <a:lvl2pPr>
              <a:defRPr sz="2000"/>
            </a:lvl2pPr>
            <a:lvl3pPr>
              <a:defRPr sz="2000"/>
            </a:lvl3pPr>
            <a:lvl4pPr>
              <a:defRPr sz="16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71AD72E-0BE7-E44D-CB97-6C0278635C87}"/>
              </a:ext>
            </a:extLst>
          </p:cNvPr>
          <p:cNvSpPr>
            <a:spLocks noGrp="1"/>
          </p:cNvSpPr>
          <p:nvPr>
            <p:ph type="title" hasCustomPrompt="1"/>
          </p:nvPr>
        </p:nvSpPr>
        <p:spPr>
          <a:xfrm>
            <a:off x="609600" y="274639"/>
            <a:ext cx="10972800" cy="580195"/>
          </a:xfrm>
        </p:spPr>
        <p:txBody>
          <a:bodyPr lIns="0" rIns="0"/>
          <a:lstStyle>
            <a:lvl1pPr algn="l">
              <a:defRPr/>
            </a:lvl1pPr>
          </a:lstStyle>
          <a:p>
            <a:r>
              <a:rPr lang="en-US" dirty="0"/>
              <a:t>Click to Add Title</a:t>
            </a:r>
          </a:p>
        </p:txBody>
      </p:sp>
      <p:cxnSp>
        <p:nvCxnSpPr>
          <p:cNvPr id="11" name="Straight Connector 10">
            <a:extLst>
              <a:ext uri="{FF2B5EF4-FFF2-40B4-BE49-F238E27FC236}">
                <a16:creationId xmlns:a16="http://schemas.microsoft.com/office/drawing/2014/main" id="{E774F4A5-DE4A-5B5E-C6CD-5599AAAF41C3}"/>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12" name="Content Placeholder 2">
            <a:extLst>
              <a:ext uri="{FF2B5EF4-FFF2-40B4-BE49-F238E27FC236}">
                <a16:creationId xmlns:a16="http://schemas.microsoft.com/office/drawing/2014/main" id="{AD67456E-E7A1-DAA9-97BF-2258E8EE594A}"/>
              </a:ext>
            </a:extLst>
          </p:cNvPr>
          <p:cNvSpPr>
            <a:spLocks noGrp="1"/>
          </p:cNvSpPr>
          <p:nvPr>
            <p:ph idx="13" hasCustomPrompt="1"/>
          </p:nvPr>
        </p:nvSpPr>
        <p:spPr>
          <a:xfrm>
            <a:off x="5060272" y="5238323"/>
            <a:ext cx="6400800" cy="461141"/>
          </a:xfrm>
        </p:spPr>
        <p:txBody>
          <a:bodyPr lIns="0" rIns="0">
            <a:normAutofit/>
          </a:bodyPr>
          <a:lstStyle>
            <a:lvl1pPr marL="0" indent="0">
              <a:buNone/>
              <a:defRPr sz="1300"/>
            </a:lvl1pPr>
            <a:lvl2pPr marL="457200" indent="0">
              <a:buNone/>
              <a:defRPr sz="2000"/>
            </a:lvl2pPr>
            <a:lvl3pPr marL="914400" indent="0">
              <a:buNone/>
              <a:defRPr sz="2000"/>
            </a:lvl3pPr>
            <a:lvl4pPr marL="1371600" indent="0">
              <a:buNone/>
              <a:defRPr sz="1600"/>
            </a:lvl4pPr>
            <a:lvl5pPr marL="1828800" indent="0">
              <a:buNone/>
              <a:defRPr sz="1600"/>
            </a:lvl5pPr>
          </a:lstStyle>
          <a:p>
            <a:pPr lvl="0"/>
            <a:r>
              <a:rPr lang="en-US" dirty="0"/>
              <a:t>Caption goes here</a:t>
            </a:r>
          </a:p>
        </p:txBody>
      </p:sp>
      <p:sp>
        <p:nvSpPr>
          <p:cNvPr id="13" name="Slide Number Placeholder 7">
            <a:extLst>
              <a:ext uri="{FF2B5EF4-FFF2-40B4-BE49-F238E27FC236}">
                <a16:creationId xmlns:a16="http://schemas.microsoft.com/office/drawing/2014/main" id="{4C5AE69C-F798-4088-EC61-9F6FA6B99A02}"/>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8619349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12" name="Title 1"/>
          <p:cNvSpPr>
            <a:spLocks noGrp="1"/>
          </p:cNvSpPr>
          <p:nvPr>
            <p:ph type="title" hasCustomPrompt="1"/>
          </p:nvPr>
        </p:nvSpPr>
        <p:spPr>
          <a:xfrm>
            <a:off x="609600" y="274639"/>
            <a:ext cx="10972800" cy="580195"/>
          </a:xfrm>
        </p:spPr>
        <p:txBody>
          <a:bodyPr/>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D9A900CC-DBC4-8ABB-C0B9-F56B1F6EEA29}"/>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4" name="Slide Number Placeholder 7">
            <a:extLst>
              <a:ext uri="{FF2B5EF4-FFF2-40B4-BE49-F238E27FC236}">
                <a16:creationId xmlns:a16="http://schemas.microsoft.com/office/drawing/2014/main" id="{2C7C3269-EFB2-46AE-D57F-30E2828EE46C}"/>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305045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09600" y="1655787"/>
            <a:ext cx="5764567" cy="2259265"/>
          </a:xfrm>
        </p:spPr>
        <p:txBody>
          <a:bodyPr>
            <a:normAutofit/>
          </a:bodyPr>
          <a:lstStyle>
            <a:lvl1pPr>
              <a:defRPr sz="4800"/>
            </a:lvl1pPr>
          </a:lstStyle>
          <a:p>
            <a:r>
              <a:rPr lang="en-US" dirty="0"/>
              <a:t>Divider Slide Title Goes Here</a:t>
            </a:r>
          </a:p>
        </p:txBody>
      </p:sp>
    </p:spTree>
    <p:extLst>
      <p:ext uri="{BB962C8B-B14F-4D97-AF65-F5344CB8AC3E}">
        <p14:creationId xmlns:p14="http://schemas.microsoft.com/office/powerpoint/2010/main" val="880366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580195"/>
          </a:xfrm>
          <a:prstGeom prst="rect">
            <a:avLst/>
          </a:prstGeom>
        </p:spPr>
        <p:txBody>
          <a:bodyPr vert="horz" lIns="0" tIns="45720" rIns="0" bIns="45720" rtlCol="0" anchor="ctr">
            <a:normAutofit/>
          </a:bodyPr>
          <a:lstStyle/>
          <a:p>
            <a:r>
              <a:rPr lang="en-US" dirty="0"/>
              <a:t>Click to Add Title</a:t>
            </a:r>
          </a:p>
        </p:txBody>
      </p:sp>
      <p:sp>
        <p:nvSpPr>
          <p:cNvPr id="3" name="Text Placeholder 2"/>
          <p:cNvSpPr>
            <a:spLocks noGrp="1"/>
          </p:cNvSpPr>
          <p:nvPr>
            <p:ph type="body" idx="1"/>
          </p:nvPr>
        </p:nvSpPr>
        <p:spPr>
          <a:xfrm>
            <a:off x="609600" y="1147920"/>
            <a:ext cx="10972800" cy="4978244"/>
          </a:xfrm>
          <a:prstGeom prst="rect">
            <a:avLst/>
          </a:prstGeom>
        </p:spPr>
        <p:txBody>
          <a:bodyPr vert="horz" lIns="0" tIns="45720" rIns="0" bIns="45720" rtlCol="0">
            <a:normAutofit/>
          </a:body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pitchFamily="2" charset="0"/>
              </a:defRPr>
            </a:lvl1pPr>
          </a:lstStyle>
          <a:p>
            <a:endParaRPr lang="en-US" dirty="0"/>
          </a:p>
        </p:txBody>
      </p:sp>
      <p:pic>
        <p:nvPicPr>
          <p:cNvPr id="7" name="Graphic 6">
            <a:extLst>
              <a:ext uri="{FF2B5EF4-FFF2-40B4-BE49-F238E27FC236}">
                <a16:creationId xmlns:a16="http://schemas.microsoft.com/office/drawing/2014/main" id="{E88CC8AF-555F-7A41-BE2D-7A7959DCA30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774710" y="6318736"/>
            <a:ext cx="1918965" cy="327803"/>
          </a:xfrm>
          <a:prstGeom prst="rect">
            <a:avLst/>
          </a:prstGeom>
        </p:spPr>
      </p:pic>
      <p:sp>
        <p:nvSpPr>
          <p:cNvPr id="10" name="Slide Number Placeholder 7">
            <a:extLst>
              <a:ext uri="{FF2B5EF4-FFF2-40B4-BE49-F238E27FC236}">
                <a16:creationId xmlns:a16="http://schemas.microsoft.com/office/drawing/2014/main" id="{A463EE69-0168-D1DE-00C2-A190D0470F4D}"/>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51449598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2" r:id="rId4"/>
    <p:sldLayoutId id="2147483653" r:id="rId5"/>
    <p:sldLayoutId id="2147483656" r:id="rId6"/>
    <p:sldLayoutId id="2147483657" r:id="rId7"/>
    <p:sldLayoutId id="2147483654" r:id="rId8"/>
    <p:sldLayoutId id="2147483651" r:id="rId9"/>
    <p:sldLayoutId id="2147483662" r:id="rId10"/>
    <p:sldLayoutId id="2147483666" r:id="rId11"/>
    <p:sldLayoutId id="2147483663" r:id="rId12"/>
    <p:sldLayoutId id="2147483661" r:id="rId13"/>
    <p:sldLayoutId id="2147483658" r:id="rId14"/>
    <p:sldLayoutId id="2147483667" r:id="rId15"/>
    <p:sldLayoutId id="2147483664" r:id="rId16"/>
    <p:sldLayoutId id="2147483665" r:id="rId17"/>
    <p:sldLayoutId id="2147483660" r:id="rId18"/>
  </p:sldLayoutIdLst>
  <p:hf hdr="0" ftr="0" dt="0"/>
  <p:txStyles>
    <p:titleStyle>
      <a:lvl1pPr algn="l" defTabSz="457200" rtl="0" eaLnBrk="1" latinLnBrk="0" hangingPunct="1">
        <a:spcBef>
          <a:spcPct val="0"/>
        </a:spcBef>
        <a:buNone/>
        <a:defRPr sz="3000" b="0" i="0" kern="1200">
          <a:solidFill>
            <a:schemeClr val="tx1"/>
          </a:solidFill>
          <a:latin typeface="Trebuchet MS" panose="020B0703020202090204" pitchFamily="34"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2400" kern="1200">
          <a:solidFill>
            <a:schemeClr val="accent6">
              <a:lumMod val="10000"/>
            </a:schemeClr>
          </a:solidFill>
          <a:latin typeface="Helvetica" pitchFamily="2" charset="0"/>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10000"/>
            </a:schemeClr>
          </a:solidFill>
          <a:latin typeface="Helvetica" pitchFamily="2" charset="0"/>
          <a:ea typeface="+mn-ea"/>
          <a:cs typeface="+mn-cs"/>
        </a:defRPr>
      </a:lvl2pPr>
      <a:lvl3pPr marL="1143000" indent="-228600" algn="l" defTabSz="457200" rtl="0" eaLnBrk="1" latinLnBrk="0" hangingPunct="1">
        <a:spcBef>
          <a:spcPct val="20000"/>
        </a:spcBef>
        <a:buFont typeface="Arial"/>
        <a:buChar char="•"/>
        <a:defRPr sz="2000" kern="1200">
          <a:solidFill>
            <a:schemeClr val="accent6">
              <a:lumMod val="10000"/>
            </a:schemeClr>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10000"/>
            </a:schemeClr>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1600" kern="1200">
          <a:solidFill>
            <a:schemeClr val="accent6">
              <a:lumMod val="10000"/>
            </a:schemeClr>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3.xml"/><Relationship Id="rId7" Type="http://schemas.openxmlformats.org/officeDocument/2006/relationships/diagramColors" Target="../diagrams/colors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9.png"/><Relationship Id="rId4" Type="http://schemas.openxmlformats.org/officeDocument/2006/relationships/diagramData" Target="../diagrams/data2.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184C8E-8444-FD59-1EDB-7735CBA2F5A1}"/>
              </a:ext>
            </a:extLst>
          </p:cNvPr>
          <p:cNvSpPr>
            <a:spLocks noGrp="1"/>
          </p:cNvSpPr>
          <p:nvPr>
            <p:ph type="body" sz="quarter" idx="10"/>
          </p:nvPr>
        </p:nvSpPr>
        <p:spPr/>
        <p:txBody>
          <a:bodyPr/>
          <a:lstStyle/>
          <a:p>
            <a:r>
              <a:rPr lang="en-US" dirty="0"/>
              <a:t>For Providers</a:t>
            </a:r>
          </a:p>
          <a:p>
            <a:endParaRPr lang="en-US" dirty="0"/>
          </a:p>
        </p:txBody>
      </p:sp>
      <p:sp>
        <p:nvSpPr>
          <p:cNvPr id="11" name="Text Placeholder 10">
            <a:extLst>
              <a:ext uri="{FF2B5EF4-FFF2-40B4-BE49-F238E27FC236}">
                <a16:creationId xmlns:a16="http://schemas.microsoft.com/office/drawing/2014/main" id="{97430EE4-BFBC-82CB-C49C-F9EFFFA7303E}"/>
              </a:ext>
            </a:extLst>
          </p:cNvPr>
          <p:cNvSpPr>
            <a:spLocks noGrp="1"/>
          </p:cNvSpPr>
          <p:nvPr>
            <p:ph type="body" sz="quarter" idx="11"/>
          </p:nvPr>
        </p:nvSpPr>
        <p:spPr/>
        <p:txBody>
          <a:bodyPr/>
          <a:lstStyle/>
          <a:p>
            <a:r>
              <a:rPr lang="en-US" dirty="0"/>
              <a:t>By: Sarah Dumais, RN, BSN, CRC</a:t>
            </a:r>
          </a:p>
        </p:txBody>
      </p:sp>
      <p:sp>
        <p:nvSpPr>
          <p:cNvPr id="9" name="Title 8">
            <a:extLst>
              <a:ext uri="{FF2B5EF4-FFF2-40B4-BE49-F238E27FC236}">
                <a16:creationId xmlns:a16="http://schemas.microsoft.com/office/drawing/2014/main" id="{887EAD62-094F-212B-90C3-428F13F40323}"/>
              </a:ext>
            </a:extLst>
          </p:cNvPr>
          <p:cNvSpPr>
            <a:spLocks noGrp="1"/>
          </p:cNvSpPr>
          <p:nvPr>
            <p:ph type="title"/>
          </p:nvPr>
        </p:nvSpPr>
        <p:spPr/>
        <p:txBody>
          <a:bodyPr>
            <a:normAutofit/>
          </a:bodyPr>
          <a:lstStyle/>
          <a:p>
            <a:r>
              <a:rPr lang="en-US" dirty="0"/>
              <a:t>COPD Documentation and Coding</a:t>
            </a:r>
          </a:p>
        </p:txBody>
      </p:sp>
      <p:sp>
        <p:nvSpPr>
          <p:cNvPr id="7" name="TextBox 6">
            <a:extLst>
              <a:ext uri="{FF2B5EF4-FFF2-40B4-BE49-F238E27FC236}">
                <a16:creationId xmlns:a16="http://schemas.microsoft.com/office/drawing/2014/main" id="{761EFFC4-3FA8-0142-AFE8-A2EFB5FB1836}"/>
              </a:ext>
            </a:extLst>
          </p:cNvPr>
          <p:cNvSpPr txBox="1"/>
          <p:nvPr/>
        </p:nvSpPr>
        <p:spPr>
          <a:xfrm>
            <a:off x="9092299" y="6159642"/>
            <a:ext cx="2660083" cy="461665"/>
          </a:xfrm>
          <a:prstGeom prst="rect">
            <a:avLst/>
          </a:prstGeom>
          <a:noFill/>
        </p:spPr>
        <p:txBody>
          <a:bodyPr wrap="square" rtlCol="0">
            <a:spAutoFit/>
          </a:bodyPr>
          <a:lstStyle/>
          <a:p>
            <a:r>
              <a:rPr lang="en-US" sz="800" dirty="0">
                <a:solidFill>
                  <a:schemeClr val="accent5"/>
                </a:solidFill>
                <a:latin typeface="Helvetica" pitchFamily="2" charset="0"/>
              </a:rPr>
              <a:t>Copyright 2024, Martin’s Point Health Care, Inc. These materials may not be reproduced or distributed without the prior written permission of Martin’s Point.</a:t>
            </a:r>
          </a:p>
        </p:txBody>
      </p:sp>
      <p:pic>
        <p:nvPicPr>
          <p:cNvPr id="6" name="Audio 5">
            <a:hlinkClick r:id="" action="ppaction://media"/>
            <a:extLst>
              <a:ext uri="{FF2B5EF4-FFF2-40B4-BE49-F238E27FC236}">
                <a16:creationId xmlns:a16="http://schemas.microsoft.com/office/drawing/2014/main" id="{1BECC7CF-27D1-ACAC-A386-F0AC2A59792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97949004"/>
      </p:ext>
    </p:extLst>
  </p:cSld>
  <p:clrMapOvr>
    <a:masterClrMapping/>
  </p:clrMapOvr>
  <mc:AlternateContent xmlns:mc="http://schemas.openxmlformats.org/markup-compatibility/2006">
    <mc:Choice xmlns:p14="http://schemas.microsoft.com/office/powerpoint/2010/main" Requires="p14">
      <p:transition spd="slow" p14:dur="2000" advTm="35831"/>
    </mc:Choice>
    <mc:Fallback>
      <p:transition spd="slow" advTm="35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C3AE-C8AD-7ED6-F674-156EFFC2B126}"/>
              </a:ext>
            </a:extLst>
          </p:cNvPr>
          <p:cNvSpPr>
            <a:spLocks noGrp="1"/>
          </p:cNvSpPr>
          <p:nvPr>
            <p:ph type="title"/>
          </p:nvPr>
        </p:nvSpPr>
        <p:spPr/>
        <p:txBody>
          <a:bodyPr/>
          <a:lstStyle/>
          <a:p>
            <a:r>
              <a:rPr lang="en-US" dirty="0"/>
              <a:t>COPD in the United States*</a:t>
            </a:r>
          </a:p>
        </p:txBody>
      </p:sp>
      <p:sp>
        <p:nvSpPr>
          <p:cNvPr id="4" name="Slide Number Placeholder 3">
            <a:extLst>
              <a:ext uri="{FF2B5EF4-FFF2-40B4-BE49-F238E27FC236}">
                <a16:creationId xmlns:a16="http://schemas.microsoft.com/office/drawing/2014/main" id="{AABD4749-DD07-5822-A047-3DD2066FB9B8}"/>
              </a:ext>
            </a:extLst>
          </p:cNvPr>
          <p:cNvSpPr>
            <a:spLocks noGrp="1"/>
          </p:cNvSpPr>
          <p:nvPr>
            <p:ph type="sldNum" sz="quarter" idx="10"/>
          </p:nvPr>
        </p:nvSpPr>
        <p:spPr/>
        <p:txBody>
          <a:bodyPr/>
          <a:lstStyle/>
          <a:p>
            <a:fld id="{660AD0E0-DF68-E742-B4F8-07D68D50E5A6}" type="slidenum">
              <a:rPr lang="en-US" smtClean="0"/>
              <a:pPr/>
              <a:t>2</a:t>
            </a:fld>
            <a:endParaRPr lang="en-US" dirty="0"/>
          </a:p>
        </p:txBody>
      </p:sp>
      <p:graphicFrame>
        <p:nvGraphicFramePr>
          <p:cNvPr id="10" name="Content Placeholder 9">
            <a:extLst>
              <a:ext uri="{FF2B5EF4-FFF2-40B4-BE49-F238E27FC236}">
                <a16:creationId xmlns:a16="http://schemas.microsoft.com/office/drawing/2014/main" id="{9CF9A8BA-1D2B-B2F7-2100-579A5A4585C3}"/>
              </a:ext>
            </a:extLst>
          </p:cNvPr>
          <p:cNvGraphicFramePr>
            <a:graphicFrameLocks noGrp="1"/>
          </p:cNvGraphicFramePr>
          <p:nvPr>
            <p:ph idx="1"/>
            <p:extLst>
              <p:ext uri="{D42A27DB-BD31-4B8C-83A1-F6EECF244321}">
                <p14:modId xmlns:p14="http://schemas.microsoft.com/office/powerpoint/2010/main" val="3857335474"/>
              </p:ext>
            </p:extLst>
          </p:nvPr>
        </p:nvGraphicFramePr>
        <p:xfrm>
          <a:off x="609600" y="1162050"/>
          <a:ext cx="10972800" cy="4881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Footer Placeholder 10">
            <a:extLst>
              <a:ext uri="{FF2B5EF4-FFF2-40B4-BE49-F238E27FC236}">
                <a16:creationId xmlns:a16="http://schemas.microsoft.com/office/drawing/2014/main" id="{6DBA0DC8-3536-436D-5793-FBA16DF15B52}"/>
              </a:ext>
            </a:extLst>
          </p:cNvPr>
          <p:cNvSpPr>
            <a:spLocks noGrp="1"/>
          </p:cNvSpPr>
          <p:nvPr>
            <p:ph type="ftr" sz="quarter" idx="3"/>
          </p:nvPr>
        </p:nvSpPr>
        <p:spPr/>
        <p:txBody>
          <a:bodyPr/>
          <a:lstStyle/>
          <a:p>
            <a:r>
              <a:rPr lang="en-US" dirty="0"/>
              <a:t>*https://www.lung.org/lung-health-diseases/lung-disease-lookup/copd/for-health-professionals/copd-in-your-state 2/04/2025</a:t>
            </a:r>
          </a:p>
        </p:txBody>
      </p:sp>
      <p:pic>
        <p:nvPicPr>
          <p:cNvPr id="21" name="Audio 20">
            <a:hlinkClick r:id="" action="ppaction://media"/>
            <a:extLst>
              <a:ext uri="{FF2B5EF4-FFF2-40B4-BE49-F238E27FC236}">
                <a16:creationId xmlns:a16="http://schemas.microsoft.com/office/drawing/2014/main" id="{03AA0997-DF44-A37D-1CEC-CD092F047E08}"/>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41444368"/>
      </p:ext>
    </p:extLst>
  </p:cSld>
  <p:clrMapOvr>
    <a:masterClrMapping/>
  </p:clrMapOvr>
  <mc:AlternateContent xmlns:mc="http://schemas.openxmlformats.org/markup-compatibility/2006">
    <mc:Choice xmlns:p14="http://schemas.microsoft.com/office/powerpoint/2010/main" Requires="p14">
      <p:transition spd="slow" p14:dur="2000" advTm="24993"/>
    </mc:Choice>
    <mc:Fallback>
      <p:transition spd="slow" advTm="24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671F-CA33-F520-3F19-7AF4C9EB9870}"/>
              </a:ext>
            </a:extLst>
          </p:cNvPr>
          <p:cNvSpPr>
            <a:spLocks noGrp="1"/>
          </p:cNvSpPr>
          <p:nvPr>
            <p:ph type="title"/>
          </p:nvPr>
        </p:nvSpPr>
        <p:spPr/>
        <p:txBody>
          <a:bodyPr/>
          <a:lstStyle/>
          <a:p>
            <a:r>
              <a:rPr lang="en-US" dirty="0"/>
              <a:t>Documenting COPD</a:t>
            </a:r>
          </a:p>
        </p:txBody>
      </p:sp>
      <p:graphicFrame>
        <p:nvGraphicFramePr>
          <p:cNvPr id="5" name="Content Placeholder 4">
            <a:extLst>
              <a:ext uri="{FF2B5EF4-FFF2-40B4-BE49-F238E27FC236}">
                <a16:creationId xmlns:a16="http://schemas.microsoft.com/office/drawing/2014/main" id="{A1FD3DC8-8B3C-6471-22E7-22EA3094E818}"/>
              </a:ext>
            </a:extLst>
          </p:cNvPr>
          <p:cNvGraphicFramePr>
            <a:graphicFrameLocks noGrp="1"/>
          </p:cNvGraphicFramePr>
          <p:nvPr>
            <p:ph idx="1"/>
            <p:extLst>
              <p:ext uri="{D42A27DB-BD31-4B8C-83A1-F6EECF244321}">
                <p14:modId xmlns:p14="http://schemas.microsoft.com/office/powerpoint/2010/main" val="1836177444"/>
              </p:ext>
            </p:extLst>
          </p:nvPr>
        </p:nvGraphicFramePr>
        <p:xfrm>
          <a:off x="609600" y="1162050"/>
          <a:ext cx="10972800" cy="4881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92968F21-A5FB-9988-526D-3E831C92CAA5}"/>
              </a:ext>
            </a:extLst>
          </p:cNvPr>
          <p:cNvSpPr>
            <a:spLocks noGrp="1"/>
          </p:cNvSpPr>
          <p:nvPr>
            <p:ph type="sldNum" sz="quarter" idx="10"/>
          </p:nvPr>
        </p:nvSpPr>
        <p:spPr/>
        <p:txBody>
          <a:bodyPr/>
          <a:lstStyle/>
          <a:p>
            <a:fld id="{660AD0E0-DF68-E742-B4F8-07D68D50E5A6}" type="slidenum">
              <a:rPr lang="en-US" smtClean="0"/>
              <a:pPr/>
              <a:t>3</a:t>
            </a:fld>
            <a:endParaRPr lang="en-US" dirty="0"/>
          </a:p>
        </p:txBody>
      </p:sp>
      <p:cxnSp>
        <p:nvCxnSpPr>
          <p:cNvPr id="7" name="Straight Arrow Connector 6">
            <a:extLst>
              <a:ext uri="{FF2B5EF4-FFF2-40B4-BE49-F238E27FC236}">
                <a16:creationId xmlns:a16="http://schemas.microsoft.com/office/drawing/2014/main" id="{2522B81F-4651-C03C-8E39-393F11DF8397}"/>
              </a:ext>
            </a:extLst>
          </p:cNvPr>
          <p:cNvCxnSpPr/>
          <p:nvPr/>
        </p:nvCxnSpPr>
        <p:spPr bwMode="auto">
          <a:xfrm>
            <a:off x="6790099" y="1810693"/>
            <a:ext cx="1222218" cy="0"/>
          </a:xfrm>
          <a:prstGeom prst="straightConnector1">
            <a:avLst/>
          </a:prstGeom>
          <a:blipFill dpi="0" rotWithShape="0">
            <a:blip r:embed="rId9"/>
            <a:srcRect/>
            <a:tile tx="0" ty="0" sx="100000" sy="100000" flip="none" algn="tl"/>
          </a:blipFill>
          <a:ln w="25400" cap="flat" cmpd="sng" algn="ctr">
            <a:solidFill>
              <a:srgbClr val="92D050"/>
            </a:solidFill>
            <a:prstDash val="solid"/>
            <a:round/>
            <a:headEnd type="none" w="med" len="med"/>
            <a:tailEnd type="triangle"/>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9" name="TextBox 8">
            <a:extLst>
              <a:ext uri="{FF2B5EF4-FFF2-40B4-BE49-F238E27FC236}">
                <a16:creationId xmlns:a16="http://schemas.microsoft.com/office/drawing/2014/main" id="{DFB204D0-8DE9-F557-74D5-C28A3DECB92C}"/>
              </a:ext>
            </a:extLst>
          </p:cNvPr>
          <p:cNvSpPr txBox="1"/>
          <p:nvPr/>
        </p:nvSpPr>
        <p:spPr>
          <a:xfrm>
            <a:off x="8012317" y="1484768"/>
            <a:ext cx="2661719" cy="646331"/>
          </a:xfrm>
          <a:prstGeom prst="rect">
            <a:avLst/>
          </a:prstGeom>
          <a:noFill/>
        </p:spPr>
        <p:txBody>
          <a:bodyPr wrap="square" rtlCol="0">
            <a:spAutoFit/>
          </a:bodyPr>
          <a:lstStyle/>
          <a:p>
            <a:pPr lvl="0">
              <a:buNone/>
            </a:pPr>
            <a:r>
              <a:rPr lang="en-US" sz="1200" i="1" dirty="0"/>
              <a:t>Additional documentation can identify current or history of tobacco exposure/use/dependence</a:t>
            </a:r>
          </a:p>
        </p:txBody>
      </p:sp>
      <p:cxnSp>
        <p:nvCxnSpPr>
          <p:cNvPr id="11" name="Straight Arrow Connector 10">
            <a:extLst>
              <a:ext uri="{FF2B5EF4-FFF2-40B4-BE49-F238E27FC236}">
                <a16:creationId xmlns:a16="http://schemas.microsoft.com/office/drawing/2014/main" id="{56C41F37-1220-CC37-0CD3-1134E68ECBF3}"/>
              </a:ext>
            </a:extLst>
          </p:cNvPr>
          <p:cNvCxnSpPr>
            <a:cxnSpLocks/>
          </p:cNvCxnSpPr>
          <p:nvPr/>
        </p:nvCxnSpPr>
        <p:spPr bwMode="auto">
          <a:xfrm flipV="1">
            <a:off x="7876515" y="2315765"/>
            <a:ext cx="597529" cy="608504"/>
          </a:xfrm>
          <a:prstGeom prst="straightConnector1">
            <a:avLst/>
          </a:prstGeom>
          <a:blipFill dpi="0" rotWithShape="0">
            <a:blip r:embed="rId9"/>
            <a:srcRect/>
            <a:tile tx="0" ty="0" sx="100000" sy="100000" flip="none" algn="tl"/>
          </a:blipFill>
          <a:ln w="25400" cap="flat" cmpd="sng" algn="ctr">
            <a:solidFill>
              <a:srgbClr val="92D050"/>
            </a:solidFill>
            <a:prstDash val="solid"/>
            <a:round/>
            <a:headEnd type="none" w="med" len="med"/>
            <a:tailEnd type="triangle"/>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6714EFE5-A9EF-2205-AFFC-53C33789040F}"/>
              </a:ext>
            </a:extLst>
          </p:cNvPr>
          <p:cNvCxnSpPr>
            <a:cxnSpLocks/>
          </p:cNvCxnSpPr>
          <p:nvPr/>
        </p:nvCxnSpPr>
        <p:spPr bwMode="auto">
          <a:xfrm>
            <a:off x="6790099" y="5477349"/>
            <a:ext cx="1318789" cy="0"/>
          </a:xfrm>
          <a:prstGeom prst="straightConnector1">
            <a:avLst/>
          </a:prstGeom>
          <a:blipFill dpi="0" rotWithShape="0">
            <a:blip r:embed="rId9"/>
            <a:srcRect/>
            <a:tile tx="0" ty="0" sx="100000" sy="100000" flip="none" algn="tl"/>
          </a:blipFill>
          <a:ln w="25400" cap="flat" cmpd="sng" algn="ctr">
            <a:solidFill>
              <a:srgbClr val="92D050"/>
            </a:solidFill>
            <a:prstDash val="solid"/>
            <a:round/>
            <a:headEnd type="none" w="med" len="med"/>
            <a:tailEnd type="triangle"/>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42D9AC79-F05F-DDE9-EF57-7FC82FFC64F0}"/>
              </a:ext>
            </a:extLst>
          </p:cNvPr>
          <p:cNvSpPr txBox="1"/>
          <p:nvPr/>
        </p:nvSpPr>
        <p:spPr>
          <a:xfrm>
            <a:off x="8175279" y="4946882"/>
            <a:ext cx="2942376" cy="1015663"/>
          </a:xfrm>
          <a:prstGeom prst="rect">
            <a:avLst/>
          </a:prstGeom>
          <a:noFill/>
        </p:spPr>
        <p:txBody>
          <a:bodyPr wrap="square" rtlCol="0">
            <a:spAutoFit/>
          </a:bodyPr>
          <a:lstStyle/>
          <a:p>
            <a:pPr lvl="0"/>
            <a:r>
              <a:rPr lang="en-US" sz="1200" i="1" dirty="0"/>
              <a:t>-Unilateral pulmonary emphysema</a:t>
            </a:r>
            <a:br>
              <a:rPr lang="en-US" sz="1200" i="1" dirty="0"/>
            </a:br>
            <a:r>
              <a:rPr lang="en-US" sz="1200" i="1" dirty="0"/>
              <a:t>-Panlobular emphysema</a:t>
            </a:r>
            <a:br>
              <a:rPr lang="en-US" sz="1200" i="1" dirty="0"/>
            </a:br>
            <a:r>
              <a:rPr lang="en-US" sz="1200" i="1" dirty="0"/>
              <a:t>-Centrilobular emphysema</a:t>
            </a:r>
            <a:br>
              <a:rPr lang="en-US" sz="1200" i="1" dirty="0"/>
            </a:br>
            <a:r>
              <a:rPr lang="en-US" sz="1200" i="1" dirty="0"/>
              <a:t>-Other emphysema</a:t>
            </a:r>
            <a:br>
              <a:rPr lang="en-US" sz="1200" i="1" dirty="0"/>
            </a:br>
            <a:r>
              <a:rPr lang="en-US" sz="1200" i="1" dirty="0"/>
              <a:t>- Emphysema unspecified</a:t>
            </a:r>
          </a:p>
        </p:txBody>
      </p:sp>
      <p:cxnSp>
        <p:nvCxnSpPr>
          <p:cNvPr id="18" name="Straight Arrow Connector 17">
            <a:extLst>
              <a:ext uri="{FF2B5EF4-FFF2-40B4-BE49-F238E27FC236}">
                <a16:creationId xmlns:a16="http://schemas.microsoft.com/office/drawing/2014/main" id="{891702EF-453C-65B2-E60F-67F96BA4691F}"/>
              </a:ext>
            </a:extLst>
          </p:cNvPr>
          <p:cNvCxnSpPr>
            <a:cxnSpLocks/>
          </p:cNvCxnSpPr>
          <p:nvPr/>
        </p:nvCxnSpPr>
        <p:spPr bwMode="auto">
          <a:xfrm flipH="1">
            <a:off x="2806574" y="3788878"/>
            <a:ext cx="760491" cy="0"/>
          </a:xfrm>
          <a:prstGeom prst="straightConnector1">
            <a:avLst/>
          </a:prstGeom>
          <a:blipFill dpi="0" rotWithShape="0">
            <a:blip r:embed="rId9"/>
            <a:srcRect/>
            <a:tile tx="0" ty="0" sx="100000" sy="100000" flip="none" algn="tl"/>
          </a:blipFill>
          <a:ln w="25400" cap="flat" cmpd="sng" algn="ctr">
            <a:solidFill>
              <a:srgbClr val="92D050"/>
            </a:solidFill>
            <a:prstDash val="solid"/>
            <a:round/>
            <a:headEnd type="none" w="med" len="med"/>
            <a:tailEnd type="triangle"/>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19" name="TextBox 18">
            <a:extLst>
              <a:ext uri="{FF2B5EF4-FFF2-40B4-BE49-F238E27FC236}">
                <a16:creationId xmlns:a16="http://schemas.microsoft.com/office/drawing/2014/main" id="{9C4B6871-2ECC-4A0E-6A5D-1AB0E930B4C6}"/>
              </a:ext>
            </a:extLst>
          </p:cNvPr>
          <p:cNvSpPr txBox="1"/>
          <p:nvPr/>
        </p:nvSpPr>
        <p:spPr>
          <a:xfrm>
            <a:off x="525100" y="2911715"/>
            <a:ext cx="2661719" cy="3785652"/>
          </a:xfrm>
          <a:prstGeom prst="rect">
            <a:avLst/>
          </a:prstGeom>
          <a:noFill/>
        </p:spPr>
        <p:txBody>
          <a:bodyPr wrap="square" rtlCol="0">
            <a:spAutoFit/>
          </a:bodyPr>
          <a:lstStyle/>
          <a:p>
            <a:r>
              <a:rPr lang="en-US" sz="1200" i="1" dirty="0"/>
              <a:t>Includes:</a:t>
            </a:r>
            <a:br>
              <a:rPr lang="en-US" sz="1200" i="1" dirty="0"/>
            </a:br>
            <a:r>
              <a:rPr lang="en-US" sz="1200" i="1" dirty="0"/>
              <a:t>-Chronic asthmatic (obstructive bronchitis)</a:t>
            </a:r>
            <a:br>
              <a:rPr lang="en-US" sz="1200" i="1" dirty="0"/>
            </a:br>
            <a:r>
              <a:rPr lang="en-US" sz="1200" i="1" dirty="0"/>
              <a:t>-Chronic bronchitis with airway obstruction</a:t>
            </a:r>
          </a:p>
          <a:p>
            <a:r>
              <a:rPr lang="en-US" sz="1200" i="1" dirty="0"/>
              <a:t>-Chronic bronchitis with emphysema</a:t>
            </a:r>
          </a:p>
          <a:p>
            <a:r>
              <a:rPr lang="en-US" sz="1200" i="1" dirty="0"/>
              <a:t>Chronic emphysematous bronchitis</a:t>
            </a:r>
            <a:br>
              <a:rPr lang="en-US" sz="1200" i="1" dirty="0"/>
            </a:br>
            <a:r>
              <a:rPr lang="en-US" sz="1200" i="1" dirty="0"/>
              <a:t>-Chronic obstructive asthma</a:t>
            </a:r>
          </a:p>
          <a:p>
            <a:r>
              <a:rPr lang="en-US" sz="1200" i="1" dirty="0"/>
              <a:t>-Chronic obstructive bronchitis</a:t>
            </a:r>
          </a:p>
          <a:p>
            <a:r>
              <a:rPr lang="en-US" sz="1200" i="1" dirty="0"/>
              <a:t>-Chronic obstructive tracheobronchitis</a:t>
            </a:r>
            <a:br>
              <a:rPr lang="en-US" sz="1200" i="1" dirty="0"/>
            </a:br>
            <a:r>
              <a:rPr lang="en-US" sz="1200" i="1" dirty="0"/>
              <a:t>-Chronic obstructive airway disease NOS</a:t>
            </a:r>
          </a:p>
          <a:p>
            <a:r>
              <a:rPr lang="en-US" sz="1200" i="1" dirty="0"/>
              <a:t>-Chronic obstructive lung disease NOS</a:t>
            </a:r>
          </a:p>
          <a:p>
            <a:br>
              <a:rPr lang="en-US" sz="1200" dirty="0"/>
            </a:br>
            <a:br>
              <a:rPr lang="en-US" sz="1200" dirty="0"/>
            </a:br>
            <a:endParaRPr lang="en-US" sz="1200" dirty="0"/>
          </a:p>
          <a:p>
            <a:br>
              <a:rPr lang="en-US" sz="1200" dirty="0"/>
            </a:br>
            <a:endParaRPr lang="en-US" sz="1200" dirty="0"/>
          </a:p>
        </p:txBody>
      </p:sp>
      <p:sp>
        <p:nvSpPr>
          <p:cNvPr id="25" name="TextBox 24">
            <a:extLst>
              <a:ext uri="{FF2B5EF4-FFF2-40B4-BE49-F238E27FC236}">
                <a16:creationId xmlns:a16="http://schemas.microsoft.com/office/drawing/2014/main" id="{8F9916FB-D294-5668-FF02-78051FA1FDA0}"/>
              </a:ext>
            </a:extLst>
          </p:cNvPr>
          <p:cNvSpPr txBox="1"/>
          <p:nvPr/>
        </p:nvSpPr>
        <p:spPr>
          <a:xfrm>
            <a:off x="434566" y="1088140"/>
            <a:ext cx="4744016" cy="923330"/>
          </a:xfrm>
          <a:prstGeom prst="rect">
            <a:avLst/>
          </a:prstGeom>
          <a:noFill/>
        </p:spPr>
        <p:txBody>
          <a:bodyPr wrap="square" rtlCol="0">
            <a:spAutoFit/>
          </a:bodyPr>
          <a:lstStyle/>
          <a:p>
            <a:r>
              <a:rPr lang="en-US"/>
              <a:t>Providers should document the highest level of specificity of the condition (if known) during the encounter.* </a:t>
            </a:r>
            <a:endParaRPr lang="en-US" dirty="0"/>
          </a:p>
        </p:txBody>
      </p:sp>
      <p:sp>
        <p:nvSpPr>
          <p:cNvPr id="26" name="Footer Placeholder 25">
            <a:extLst>
              <a:ext uri="{FF2B5EF4-FFF2-40B4-BE49-F238E27FC236}">
                <a16:creationId xmlns:a16="http://schemas.microsoft.com/office/drawing/2014/main" id="{94604997-F660-1683-1131-5A4BA4B5AC7D}"/>
              </a:ext>
            </a:extLst>
          </p:cNvPr>
          <p:cNvSpPr>
            <a:spLocks noGrp="1"/>
          </p:cNvSpPr>
          <p:nvPr>
            <p:ph type="ftr" sz="quarter" idx="3"/>
          </p:nvPr>
        </p:nvSpPr>
        <p:spPr/>
        <p:txBody>
          <a:bodyPr/>
          <a:lstStyle/>
          <a:p>
            <a:r>
              <a:rPr lang="en-US"/>
              <a:t>*https://www.cms.gov/files/document/fy-2025-icd-10-cm-coding-guidelines.pdf</a:t>
            </a:r>
            <a:endParaRPr lang="en-US" dirty="0"/>
          </a:p>
        </p:txBody>
      </p:sp>
      <p:pic>
        <p:nvPicPr>
          <p:cNvPr id="41" name="Audio 40">
            <a:hlinkClick r:id="" action="ppaction://media"/>
            <a:extLst>
              <a:ext uri="{FF2B5EF4-FFF2-40B4-BE49-F238E27FC236}">
                <a16:creationId xmlns:a16="http://schemas.microsoft.com/office/drawing/2014/main" id="{CC4354D5-CD6E-47C7-A056-2D977DDC1DE4}"/>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32217291"/>
      </p:ext>
    </p:extLst>
  </p:cSld>
  <p:clrMapOvr>
    <a:masterClrMapping/>
  </p:clrMapOvr>
  <mc:AlternateContent xmlns:mc="http://schemas.openxmlformats.org/markup-compatibility/2006">
    <mc:Choice xmlns:p14="http://schemas.microsoft.com/office/powerpoint/2010/main" Requires="p14">
      <p:transition spd="slow" p14:dur="2000" advTm="98789"/>
    </mc:Choice>
    <mc:Fallback>
      <p:transition spd="slow" advTm="98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B11D-CE77-0B22-BA3A-ED249B85B57A}"/>
              </a:ext>
            </a:extLst>
          </p:cNvPr>
          <p:cNvSpPr>
            <a:spLocks noGrp="1"/>
          </p:cNvSpPr>
          <p:nvPr>
            <p:ph type="title"/>
          </p:nvPr>
        </p:nvSpPr>
        <p:spPr/>
        <p:txBody>
          <a:bodyPr/>
          <a:lstStyle/>
          <a:p>
            <a:r>
              <a:rPr lang="en-US" dirty="0"/>
              <a:t>COPD Documentation (Outpatient Setting)</a:t>
            </a:r>
          </a:p>
        </p:txBody>
      </p:sp>
      <p:sp>
        <p:nvSpPr>
          <p:cNvPr id="4" name="Slide Number Placeholder 3">
            <a:extLst>
              <a:ext uri="{FF2B5EF4-FFF2-40B4-BE49-F238E27FC236}">
                <a16:creationId xmlns:a16="http://schemas.microsoft.com/office/drawing/2014/main" id="{CFB4B858-239F-EA83-0AE1-55A1777CFF38}"/>
              </a:ext>
            </a:extLst>
          </p:cNvPr>
          <p:cNvSpPr>
            <a:spLocks noGrp="1"/>
          </p:cNvSpPr>
          <p:nvPr>
            <p:ph type="sldNum" sz="quarter" idx="10"/>
          </p:nvPr>
        </p:nvSpPr>
        <p:spPr/>
        <p:txBody>
          <a:bodyPr/>
          <a:lstStyle/>
          <a:p>
            <a:fld id="{660AD0E0-DF68-E742-B4F8-07D68D50E5A6}" type="slidenum">
              <a:rPr lang="en-US" smtClean="0"/>
              <a:pPr/>
              <a:t>4</a:t>
            </a:fld>
            <a:endParaRPr lang="en-US" dirty="0"/>
          </a:p>
        </p:txBody>
      </p:sp>
      <p:sp>
        <p:nvSpPr>
          <p:cNvPr id="9" name="TextBox 8">
            <a:extLst>
              <a:ext uri="{FF2B5EF4-FFF2-40B4-BE49-F238E27FC236}">
                <a16:creationId xmlns:a16="http://schemas.microsoft.com/office/drawing/2014/main" id="{C4AA25C1-9610-5985-A684-B0A035C77247}"/>
              </a:ext>
            </a:extLst>
          </p:cNvPr>
          <p:cNvSpPr txBox="1"/>
          <p:nvPr/>
        </p:nvSpPr>
        <p:spPr>
          <a:xfrm>
            <a:off x="325924" y="984999"/>
            <a:ext cx="10972800" cy="923330"/>
          </a:xfrm>
          <a:prstGeom prst="rect">
            <a:avLst/>
          </a:prstGeom>
          <a:noFill/>
        </p:spPr>
        <p:txBody>
          <a:bodyPr wrap="square" rtlCol="0">
            <a:spAutoFit/>
          </a:bodyPr>
          <a:lstStyle/>
          <a:p>
            <a:r>
              <a:rPr lang="en-US" dirty="0"/>
              <a:t>During the encounter, providers should review and document the most current status of the patient’s diagnosis to ensure accuracy of the clinical documentation. Unconfirmed diagnoses should not be coded in the outpatient setting.* </a:t>
            </a:r>
          </a:p>
        </p:txBody>
      </p:sp>
      <p:graphicFrame>
        <p:nvGraphicFramePr>
          <p:cNvPr id="6" name="Content Placeholder 5">
            <a:extLst>
              <a:ext uri="{FF2B5EF4-FFF2-40B4-BE49-F238E27FC236}">
                <a16:creationId xmlns:a16="http://schemas.microsoft.com/office/drawing/2014/main" id="{0A139665-106F-685D-4051-CCC7A15BB296}"/>
              </a:ext>
            </a:extLst>
          </p:cNvPr>
          <p:cNvGraphicFramePr>
            <a:graphicFrameLocks noGrp="1"/>
          </p:cNvGraphicFramePr>
          <p:nvPr>
            <p:ph idx="1"/>
            <p:extLst>
              <p:ext uri="{D42A27DB-BD31-4B8C-83A1-F6EECF244321}">
                <p14:modId xmlns:p14="http://schemas.microsoft.com/office/powerpoint/2010/main" val="1755735120"/>
              </p:ext>
            </p:extLst>
          </p:nvPr>
        </p:nvGraphicFramePr>
        <p:xfrm>
          <a:off x="325924" y="1865026"/>
          <a:ext cx="10972800" cy="446532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1195968087"/>
                    </a:ext>
                  </a:extLst>
                </a:gridCol>
                <a:gridCol w="5486400">
                  <a:extLst>
                    <a:ext uri="{9D8B030D-6E8A-4147-A177-3AD203B41FA5}">
                      <a16:colId xmlns:a16="http://schemas.microsoft.com/office/drawing/2014/main" val="990236157"/>
                    </a:ext>
                  </a:extLst>
                </a:gridCol>
              </a:tblGrid>
              <a:tr h="370840">
                <a:tc>
                  <a:txBody>
                    <a:bodyPr/>
                    <a:lstStyle/>
                    <a:p>
                      <a:r>
                        <a:rPr lang="en-US" dirty="0"/>
                        <a:t>Compliant Documentation Examples</a:t>
                      </a:r>
                      <a:br>
                        <a:rPr lang="en-US" dirty="0"/>
                      </a:br>
                      <a:r>
                        <a:rPr lang="en-US" sz="1400" b="0" dirty="0"/>
                        <a:t>*</a:t>
                      </a:r>
                      <a:r>
                        <a:rPr lang="en-US" sz="1400" b="0" i="1" dirty="0"/>
                        <a:t>for illustrative purposes only</a:t>
                      </a:r>
                      <a:endParaRPr lang="en-US" b="0" i="1" dirty="0"/>
                    </a:p>
                  </a:txBody>
                  <a:tcPr/>
                </a:tc>
                <a:tc>
                  <a:txBody>
                    <a:bodyPr/>
                    <a:lstStyle/>
                    <a:p>
                      <a:r>
                        <a:rPr lang="en-US" dirty="0"/>
                        <a:t>Noncompliant Documentation Examples</a:t>
                      </a:r>
                    </a:p>
                    <a:p>
                      <a:r>
                        <a:rPr lang="en-US" sz="1400" b="0" i="1" dirty="0"/>
                        <a:t>*for illustrative purposes only</a:t>
                      </a:r>
                      <a:endParaRPr lang="en-US" sz="1400" b="0" dirty="0"/>
                    </a:p>
                  </a:txBody>
                  <a:tcPr/>
                </a:tc>
                <a:extLst>
                  <a:ext uri="{0D108BD9-81ED-4DB2-BD59-A6C34878D82A}">
                    <a16:rowId xmlns:a16="http://schemas.microsoft.com/office/drawing/2014/main" val="1592889050"/>
                  </a:ext>
                </a:extLst>
              </a:tr>
              <a:tr h="370840">
                <a:tc>
                  <a:txBody>
                    <a:bodyPr/>
                    <a:lstStyle/>
                    <a:p>
                      <a:r>
                        <a:rPr lang="en-US" sz="1400" dirty="0"/>
                        <a:t>Provider diagnosis: Chronic obstructive pulmonary disease, unspecified (J44.9)</a:t>
                      </a:r>
                      <a:br>
                        <a:rPr lang="en-US" sz="1400" dirty="0"/>
                      </a:br>
                      <a:br>
                        <a:rPr lang="en-US" sz="1400" dirty="0"/>
                      </a:br>
                      <a:r>
                        <a:rPr lang="en-US" sz="1400" dirty="0"/>
                        <a:t>documentation states “COPD is well controlled with inhalers, no reports of shortness of breath, lungs sound clear, refill inhalers, continue current dose.”</a:t>
                      </a:r>
                    </a:p>
                  </a:txBody>
                  <a:tcPr/>
                </a:tc>
                <a:tc>
                  <a:txBody>
                    <a:bodyPr/>
                    <a:lstStyle/>
                    <a:p>
                      <a:r>
                        <a:rPr lang="en-US" sz="1400" dirty="0"/>
                        <a:t>Provider diagnosis: Chronic obstructive pulmonary disease, unspecified (J44.9)</a:t>
                      </a:r>
                      <a:br>
                        <a:rPr lang="en-US" sz="1400" dirty="0"/>
                      </a:br>
                      <a:br>
                        <a:rPr lang="en-US" sz="1400" dirty="0"/>
                      </a:br>
                      <a:r>
                        <a:rPr lang="en-US" sz="1400" dirty="0"/>
                        <a:t>documentation states “presents with new onset shortness of breath, suspect COPD, has longstanding tobacco abuse, order spirometry”</a:t>
                      </a:r>
                      <a:br>
                        <a:rPr lang="en-US" sz="1400" dirty="0"/>
                      </a:br>
                      <a:br>
                        <a:rPr lang="en-US" sz="1400" dirty="0"/>
                      </a:br>
                      <a:r>
                        <a:rPr lang="en-US" sz="1400" dirty="0"/>
                        <a:t>*</a:t>
                      </a:r>
                      <a:r>
                        <a:rPr lang="en-US" sz="1200" i="1" dirty="0"/>
                        <a:t>noncompliant because uncertain diagnoses cannot be coded in the outpatient setting</a:t>
                      </a:r>
                      <a:r>
                        <a:rPr lang="en-US" sz="1400" dirty="0"/>
                        <a:t>.</a:t>
                      </a:r>
                    </a:p>
                  </a:txBody>
                  <a:tcPr/>
                </a:tc>
                <a:extLst>
                  <a:ext uri="{0D108BD9-81ED-4DB2-BD59-A6C34878D82A}">
                    <a16:rowId xmlns:a16="http://schemas.microsoft.com/office/drawing/2014/main" val="3239712756"/>
                  </a:ext>
                </a:extLst>
              </a:tr>
              <a:tr h="370840">
                <a:tc>
                  <a:txBody>
                    <a:bodyPr/>
                    <a:lstStyle/>
                    <a:p>
                      <a:r>
                        <a:rPr lang="en-US" sz="1400" dirty="0"/>
                        <a:t>Provider diagnosis: Centrilobular Emphysema (J43.2)</a:t>
                      </a:r>
                    </a:p>
                    <a:p>
                      <a:endParaRPr lang="en-US" sz="1400" dirty="0"/>
                    </a:p>
                    <a:p>
                      <a:r>
                        <a:rPr lang="en-US" sz="1400" dirty="0"/>
                        <a:t>Documentation states “spirometry and CT scan confirm presence of centrilobular emphysema, using inhalers and seeing pulmonology every 6 months. Quit smoking 5 years ago”</a:t>
                      </a:r>
                    </a:p>
                  </a:txBody>
                  <a:tcPr/>
                </a:tc>
                <a:tc>
                  <a:txBody>
                    <a:bodyPr/>
                    <a:lstStyle/>
                    <a:p>
                      <a:r>
                        <a:rPr lang="en-US" sz="1400" dirty="0"/>
                        <a:t>Provider Diagnosis: Acute bronchitis, unspecified (J20.9)</a:t>
                      </a:r>
                    </a:p>
                    <a:p>
                      <a:endParaRPr lang="en-US" sz="1400" dirty="0"/>
                    </a:p>
                    <a:p>
                      <a:r>
                        <a:rPr lang="en-US" sz="1400" dirty="0"/>
                        <a:t>Documentation states “completed treatment 6 mos. ago for acute bronchitis, no further symptoms, resolved. Continue inhalers for management of her underlying chronic bronchitis.”</a:t>
                      </a:r>
                    </a:p>
                    <a:p>
                      <a:endParaRPr lang="en-US" sz="1400" dirty="0"/>
                    </a:p>
                    <a:p>
                      <a:r>
                        <a:rPr lang="en-US" sz="1100" i="1" dirty="0"/>
                        <a:t>*noncompliant because the documentation does not match the code selected. The acute bronchitis was previously treated and now documented resolved. Chronic bronchitis is the current status of the condition based on the documentation.</a:t>
                      </a:r>
                      <a:endParaRPr lang="en-US" sz="1100" dirty="0"/>
                    </a:p>
                  </a:txBody>
                  <a:tcPr/>
                </a:tc>
                <a:extLst>
                  <a:ext uri="{0D108BD9-81ED-4DB2-BD59-A6C34878D82A}">
                    <a16:rowId xmlns:a16="http://schemas.microsoft.com/office/drawing/2014/main" val="4224314334"/>
                  </a:ext>
                </a:extLst>
              </a:tr>
            </a:tbl>
          </a:graphicData>
        </a:graphic>
      </p:graphicFrame>
      <p:sp>
        <p:nvSpPr>
          <p:cNvPr id="7" name="Footer Placeholder 6">
            <a:extLst>
              <a:ext uri="{FF2B5EF4-FFF2-40B4-BE49-F238E27FC236}">
                <a16:creationId xmlns:a16="http://schemas.microsoft.com/office/drawing/2014/main" id="{FF8087B0-7CA8-E948-B9CB-198DDABE7BF7}"/>
              </a:ext>
            </a:extLst>
          </p:cNvPr>
          <p:cNvSpPr>
            <a:spLocks noGrp="1"/>
          </p:cNvSpPr>
          <p:nvPr>
            <p:ph type="ftr" sz="quarter" idx="3"/>
          </p:nvPr>
        </p:nvSpPr>
        <p:spPr>
          <a:xfrm>
            <a:off x="3582610" y="6400797"/>
            <a:ext cx="5026781" cy="365125"/>
          </a:xfrm>
        </p:spPr>
        <p:txBody>
          <a:bodyPr/>
          <a:lstStyle/>
          <a:p>
            <a:r>
              <a:rPr lang="en-US" dirty="0"/>
              <a:t>*https://www.cms.gov/files/document/fy-2025-icd-10-cm-coding-guidelines.pdf</a:t>
            </a:r>
          </a:p>
        </p:txBody>
      </p:sp>
      <p:pic>
        <p:nvPicPr>
          <p:cNvPr id="8" name="Audio 7">
            <a:hlinkClick r:id="" action="ppaction://media"/>
            <a:extLst>
              <a:ext uri="{FF2B5EF4-FFF2-40B4-BE49-F238E27FC236}">
                <a16:creationId xmlns:a16="http://schemas.microsoft.com/office/drawing/2014/main" id="{56EDC174-1A0E-E047-39C5-4146C647D19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72041886"/>
      </p:ext>
    </p:extLst>
  </p:cSld>
  <p:clrMapOvr>
    <a:masterClrMapping/>
  </p:clrMapOvr>
  <mc:AlternateContent xmlns:mc="http://schemas.openxmlformats.org/markup-compatibility/2006">
    <mc:Choice xmlns:p14="http://schemas.microsoft.com/office/powerpoint/2010/main" Requires="p14">
      <p:transition spd="slow" p14:dur="2000" advTm="192748"/>
    </mc:Choice>
    <mc:Fallback>
      <p:transition spd="slow" advTm="192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B61D9-86D6-A222-F192-089404C0C858}"/>
              </a:ext>
            </a:extLst>
          </p:cNvPr>
          <p:cNvSpPr>
            <a:spLocks noGrp="1"/>
          </p:cNvSpPr>
          <p:nvPr>
            <p:ph type="title"/>
          </p:nvPr>
        </p:nvSpPr>
        <p:spPr/>
        <p:txBody>
          <a:bodyPr/>
          <a:lstStyle/>
          <a:p>
            <a:r>
              <a:rPr lang="en-US" dirty="0"/>
              <a:t>Documentation Check</a:t>
            </a:r>
          </a:p>
        </p:txBody>
      </p:sp>
      <p:sp>
        <p:nvSpPr>
          <p:cNvPr id="10" name="Content Placeholder 9">
            <a:extLst>
              <a:ext uri="{FF2B5EF4-FFF2-40B4-BE49-F238E27FC236}">
                <a16:creationId xmlns:a16="http://schemas.microsoft.com/office/drawing/2014/main" id="{3A3FAF94-C879-8E22-BCED-5DB0DB87138C}"/>
              </a:ext>
            </a:extLst>
          </p:cNvPr>
          <p:cNvSpPr>
            <a:spLocks noGrp="1"/>
          </p:cNvSpPr>
          <p:nvPr>
            <p:ph idx="1"/>
          </p:nvPr>
        </p:nvSpPr>
        <p:spPr/>
        <p:txBody>
          <a:bodyPr>
            <a:normAutofit/>
          </a:bodyPr>
          <a:lstStyle/>
          <a:p>
            <a:pPr>
              <a:buFont typeface="Wingdings" panose="05000000000000000000" pitchFamily="2" charset="2"/>
              <a:buChar char="q"/>
            </a:pPr>
            <a:r>
              <a:rPr lang="en-US" dirty="0"/>
              <a:t>Assess and document co-existing conditions that affect patient care/treatment/management. </a:t>
            </a:r>
          </a:p>
          <a:p>
            <a:pPr lvl="1">
              <a:buFont typeface="Wingdings" panose="05000000000000000000" pitchFamily="2" charset="2"/>
              <a:buChar char="ü"/>
            </a:pPr>
            <a:r>
              <a:rPr lang="en-US" dirty="0"/>
              <a:t>Review &amp; update the problem list &amp; medication list,  document physical findings, comment on results.</a:t>
            </a:r>
          </a:p>
          <a:p>
            <a:pPr>
              <a:buFont typeface="Wingdings" panose="05000000000000000000" pitchFamily="2" charset="2"/>
              <a:buChar char="q"/>
            </a:pPr>
            <a:r>
              <a:rPr lang="en-US" dirty="0"/>
              <a:t>Documentation shows how the condition is being treated/managed</a:t>
            </a:r>
          </a:p>
          <a:p>
            <a:pPr lvl="1">
              <a:buFont typeface="Wingdings" panose="05000000000000000000" pitchFamily="2" charset="2"/>
              <a:buChar char="ü"/>
            </a:pPr>
            <a:r>
              <a:rPr lang="en-US" dirty="0"/>
              <a:t>The assessment &amp; plan accurately reflects how the condition is being treated/managed.</a:t>
            </a:r>
          </a:p>
          <a:p>
            <a:pPr>
              <a:buFont typeface="Wingdings" panose="05000000000000000000" pitchFamily="2" charset="2"/>
              <a:buChar char="q"/>
            </a:pPr>
            <a:r>
              <a:rPr lang="en-US" dirty="0"/>
              <a:t>Diagnosis matches the documentation</a:t>
            </a:r>
          </a:p>
          <a:p>
            <a:pPr lvl="1">
              <a:buFont typeface="Wingdings" panose="05000000000000000000" pitchFamily="2" charset="2"/>
              <a:buChar char="ü"/>
            </a:pPr>
            <a:r>
              <a:rPr lang="en-US" dirty="0"/>
              <a:t>Documentation of the diagnosis supports the ICD-10 code documented by the provider.</a:t>
            </a:r>
          </a:p>
          <a:p>
            <a:pPr lvl="1">
              <a:buFont typeface="Wingdings" panose="05000000000000000000" pitchFamily="2" charset="2"/>
              <a:buChar char="ü"/>
            </a:pPr>
            <a:r>
              <a:rPr lang="en-US" dirty="0"/>
              <a:t>Conditions that are resolved AND no longer being treated may be identified by a historical diagnosis. </a:t>
            </a:r>
          </a:p>
          <a:p>
            <a:pPr>
              <a:buFont typeface="Wingdings" panose="05000000000000000000" pitchFamily="2" charset="2"/>
              <a:buChar char="q"/>
            </a:pPr>
            <a:r>
              <a:rPr lang="en-US" dirty="0"/>
              <a:t>The diagnosis is documented to the highest level of specificity (if known). </a:t>
            </a:r>
          </a:p>
          <a:p>
            <a:pPr lvl="1">
              <a:buFont typeface="Wingdings" panose="05000000000000000000" pitchFamily="2" charset="2"/>
              <a:buChar char="ü"/>
            </a:pPr>
            <a:r>
              <a:rPr lang="en-US" dirty="0"/>
              <a:t>When applicable- severity, laterality, type.</a:t>
            </a:r>
          </a:p>
          <a:p>
            <a:pPr lvl="1">
              <a:buFont typeface="Wingdings" panose="05000000000000000000" pitchFamily="2" charset="2"/>
              <a:buChar char="q"/>
            </a:pPr>
            <a:endParaRPr lang="en-US" dirty="0"/>
          </a:p>
        </p:txBody>
      </p:sp>
      <p:pic>
        <p:nvPicPr>
          <p:cNvPr id="5" name="Audio 4">
            <a:hlinkClick r:id="" action="ppaction://media"/>
            <a:extLst>
              <a:ext uri="{FF2B5EF4-FFF2-40B4-BE49-F238E27FC236}">
                <a16:creationId xmlns:a16="http://schemas.microsoft.com/office/drawing/2014/main" id="{58FF1446-0870-1696-EB28-F58970CCE1B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94848632"/>
      </p:ext>
    </p:extLst>
  </p:cSld>
  <p:clrMapOvr>
    <a:masterClrMapping/>
  </p:clrMapOvr>
  <mc:AlternateContent xmlns:mc="http://schemas.openxmlformats.org/markup-compatibility/2006">
    <mc:Choice xmlns:p14="http://schemas.microsoft.com/office/powerpoint/2010/main" Requires="p14">
      <p:transition spd="slow" p14:dur="2000" advTm="54855"/>
    </mc:Choice>
    <mc:Fallback>
      <p:transition spd="slow" advTm="54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FAD860-B60D-47E6-CE90-24A5358927F5}"/>
              </a:ext>
            </a:extLst>
          </p:cNvPr>
          <p:cNvSpPr>
            <a:spLocks noGrp="1"/>
          </p:cNvSpPr>
          <p:nvPr>
            <p:ph type="title"/>
          </p:nvPr>
        </p:nvSpPr>
        <p:spPr/>
        <p:txBody>
          <a:bodyPr>
            <a:normAutofit/>
          </a:bodyPr>
          <a:lstStyle/>
          <a:p>
            <a:r>
              <a:rPr lang="en-US" sz="2400" dirty="0"/>
              <a:t>Questions? Contact us at RASupport@martinspoint.org</a:t>
            </a:r>
            <a:br>
              <a:rPr lang="en-US" sz="2400" dirty="0"/>
            </a:br>
            <a:endParaRPr lang="en-US" sz="2400" dirty="0"/>
          </a:p>
        </p:txBody>
      </p:sp>
      <p:pic>
        <p:nvPicPr>
          <p:cNvPr id="5" name="Audio 4">
            <a:hlinkClick r:id="" action="ppaction://media"/>
            <a:extLst>
              <a:ext uri="{FF2B5EF4-FFF2-40B4-BE49-F238E27FC236}">
                <a16:creationId xmlns:a16="http://schemas.microsoft.com/office/drawing/2014/main" id="{A997DA21-CC9F-06F7-62F1-FE983D75EE2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37755646"/>
      </p:ext>
    </p:extLst>
  </p:cSld>
  <p:clrMapOvr>
    <a:masterClrMapping/>
  </p:clrMapOvr>
  <mc:AlternateContent xmlns:mc="http://schemas.openxmlformats.org/markup-compatibility/2006">
    <mc:Choice xmlns:p14="http://schemas.microsoft.com/office/powerpoint/2010/main" Requires="p14">
      <p:transition spd="slow" p14:dur="2000" advTm="11849"/>
    </mc:Choice>
    <mc:Fallback>
      <p:transition spd="slow" advTm="11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004e42">
      <a:dk1>
        <a:srgbClr val="004E41"/>
      </a:dk1>
      <a:lt1>
        <a:srgbClr val="F8F8F8"/>
      </a:lt1>
      <a:dk2>
        <a:srgbClr val="B6C7D2"/>
      </a:dk2>
      <a:lt2>
        <a:srgbClr val="3F515B"/>
      </a:lt2>
      <a:accent1>
        <a:srgbClr val="007F7F"/>
      </a:accent1>
      <a:accent2>
        <a:srgbClr val="F0B323"/>
      </a:accent2>
      <a:accent3>
        <a:srgbClr val="2A78CB"/>
      </a:accent3>
      <a:accent4>
        <a:srgbClr val="F36B10"/>
      </a:accent4>
      <a:accent5>
        <a:srgbClr val="C4CBCC"/>
      </a:accent5>
      <a:accent6>
        <a:srgbClr val="E0DCD8"/>
      </a:accent6>
      <a:hlink>
        <a:srgbClr val="2A78CB"/>
      </a:hlink>
      <a:folHlink>
        <a:srgbClr val="007F7F"/>
      </a:folHlink>
    </a:clrScheme>
    <a:fontScheme name="Martin's Point PC Fonts">
      <a:majorFont>
        <a:latin typeface="Trebuchet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92D050"/>
          </a:solidFill>
          <a:prstDash val="solid"/>
          <a:round/>
          <a:headEnd type="none" w="med" len="med"/>
          <a:tailEnd type="none" w="med" len="med"/>
        </a:ln>
        <a:effectLst/>
        <a:extLst>
          <a:ext uri="{AF507438-7753-43e0-B8FC-AC1667EBCBE1}">
            <a14:hiddenEffects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1176</TotalTime>
  <Words>661</Words>
  <Application>Microsoft Office PowerPoint</Application>
  <PresentationFormat>Widescreen</PresentationFormat>
  <Paragraphs>58</Paragraphs>
  <Slides>6</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Helvetica</vt:lpstr>
      <vt:lpstr>Trebuchet MS</vt:lpstr>
      <vt:lpstr>Wingdings</vt:lpstr>
      <vt:lpstr>Office Theme</vt:lpstr>
      <vt:lpstr>COPD Documentation and Coding</vt:lpstr>
      <vt:lpstr>COPD in the United States*</vt:lpstr>
      <vt:lpstr>Documenting COPD</vt:lpstr>
      <vt:lpstr>COPD Documentation (Outpatient Setting)</vt:lpstr>
      <vt:lpstr>Documentation Check</vt:lpstr>
      <vt:lpstr>Questions? Contact us at RASupport@martinspoint.org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Dumais</dc:creator>
  <cp:keywords/>
  <dc:description/>
  <cp:lastModifiedBy>Sarah Dumais</cp:lastModifiedBy>
  <cp:revision>155</cp:revision>
  <dcterms:created xsi:type="dcterms:W3CDTF">2017-04-11T20:40:03Z</dcterms:created>
  <dcterms:modified xsi:type="dcterms:W3CDTF">2025-05-12T15:22:41Z</dcterms:modified>
  <cp:category/>
</cp:coreProperties>
</file>